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4" r:id="rId1"/>
  </p:sldMasterIdLst>
  <p:notesMasterIdLst>
    <p:notesMasterId r:id="rId30"/>
  </p:notesMasterIdLst>
  <p:sldIdLst>
    <p:sldId id="256" r:id="rId2"/>
    <p:sldId id="377" r:id="rId3"/>
    <p:sldId id="341" r:id="rId4"/>
    <p:sldId id="342" r:id="rId5"/>
    <p:sldId id="302" r:id="rId6"/>
    <p:sldId id="378" r:id="rId7"/>
    <p:sldId id="332" r:id="rId8"/>
    <p:sldId id="351" r:id="rId9"/>
    <p:sldId id="352" r:id="rId10"/>
    <p:sldId id="379" r:id="rId11"/>
    <p:sldId id="381" r:id="rId12"/>
    <p:sldId id="380" r:id="rId13"/>
    <p:sldId id="395" r:id="rId14"/>
    <p:sldId id="396" r:id="rId15"/>
    <p:sldId id="384" r:id="rId16"/>
    <p:sldId id="385" r:id="rId17"/>
    <p:sldId id="386" r:id="rId18"/>
    <p:sldId id="355" r:id="rId19"/>
    <p:sldId id="397" r:id="rId20"/>
    <p:sldId id="354" r:id="rId21"/>
    <p:sldId id="358" r:id="rId22"/>
    <p:sldId id="399" r:id="rId23"/>
    <p:sldId id="401" r:id="rId24"/>
    <p:sldId id="403" r:id="rId25"/>
    <p:sldId id="344" r:id="rId26"/>
    <p:sldId id="337" r:id="rId27"/>
    <p:sldId id="387" r:id="rId28"/>
    <p:sldId id="349" r:id="rId29"/>
  </p:sldIdLst>
  <p:sldSz cx="9144000" cy="5143500" type="screen16x9"/>
  <p:notesSz cx="6858000" cy="9144000"/>
  <p:embeddedFontLst>
    <p:embeddedFont>
      <p:font typeface="Berlin Sans FB" panose="020E0602020502020306" pitchFamily="34" charset="0"/>
      <p:regular r:id="rId31"/>
      <p:bold r:id="rId32"/>
    </p:embeddedFont>
    <p:embeddedFont>
      <p:font typeface="Cabin" panose="020B0604020202020204" charset="0"/>
      <p:regular r:id="rId33"/>
      <p:bold r:id="rId34"/>
      <p:italic r:id="rId35"/>
      <p:boldItalic r:id="rId36"/>
    </p:embeddedFont>
    <p:embeddedFont>
      <p:font typeface="Cormorant Unicase" panose="020B0604020202020204" charset="0"/>
      <p:regular r:id="rId37"/>
      <p:bold r:id="rId38"/>
    </p:embeddedFont>
    <p:embeddedFont>
      <p:font typeface="Fira Sans" panose="020B0503050000020004" pitchFamily="34" charset="0"/>
      <p:regular r:id="rId39"/>
      <p:bold r:id="rId40"/>
      <p:italic r:id="rId41"/>
      <p:boldItalic r:id="rId42"/>
    </p:embeddedFont>
    <p:embeddedFont>
      <p:font typeface="Nunito Light" pitchFamily="2" charset="0"/>
      <p:regular r:id="rId43"/>
      <p:italic r:id="rId44"/>
    </p:embeddedFont>
    <p:embeddedFont>
      <p:font typeface="Roboto Condensed Light" panose="02000000000000000000" pitchFamily="2" charset="0"/>
      <p:regular r:id="rId45"/>
      <p: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5FFF"/>
    <a:srgbClr val="43682B"/>
    <a:srgbClr val="7065D9"/>
    <a:srgbClr val="997300"/>
    <a:srgbClr val="224C71"/>
    <a:srgbClr val="F1975A"/>
    <a:srgbClr val="9E480E"/>
    <a:srgbClr val="636363"/>
    <a:srgbClr val="4472C4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3001CE-2945-4815-917C-4364AE0742E5}">
  <a:tblStyle styleId="{723001CE-2945-4815-917C-4364AE0742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0C54C83-2F6E-49A4-B8DA-A4CF0736EB2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3792" autoAdjust="0"/>
  </p:normalViewPr>
  <p:slideViewPr>
    <p:cSldViewPr snapToGrid="0">
      <p:cViewPr varScale="1">
        <p:scale>
          <a:sx n="79" d="100"/>
          <a:sy n="79" d="100"/>
        </p:scale>
        <p:origin x="872" y="-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19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378 1 24575,'1'1'0,"1"0"0,-1 0 0,0 0 0,0 1 0,0-1 0,-1 1 0,1-1 0,0 0 0,0 1 0,-1-1 0,1 1 0,-1 0 0,0-1 0,1 1 0,-1-1 0,0 1 0,0 0 0,0-1 0,0 3 0,1 1 0,29 202 0,5 228 0,-34 1283-898,-2-1640 826,-72 1045-1378,-96-9 1171,-28-27-145,192-1060 569,1-12-40,1 0 0,1 1 0,1 0 0,0-1 0,0 1 0,2 0 0,3 20 0,-4-33-63,1 1 0,1-1 0,-1 0-1,0 0 1,1 0 0,-1 0 0,1 0-1,0-1 1,0 1 0,0 0 0,1-1 0,-1 0-1,1 1 1,-1-1 0,1 0 0,-1 0 0,1 0-1,0-1 1,0 1 0,0-1 0,0 1 0,0-1-1,1 0 1,-1 0 0,0-1 0,5 1 0,8 1 150,0-1 1,1 0-1,-1-1 1,20-3-1,-16 1-145,1524-20-47,-519 113-270,-329-22-14,5-36 145,-464-33 228,583 7 515,-410 5-604,884-1 0,-518-86 0,-311 21 0,530-16 0,-650 50 0,313-34 0,-62 4 0,-43-16 0,-204 19 0,-253 41 209,27-3-177,-108 7-300,0-1 1,0 0-1,0-2 0,-1 1 1,25-12-1,-27 8-6558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31.4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516 1 24575,'-38'2'0,"1"2"0,-67 15 0,10-1 0,33-10-682,-96 1-1,133-9-6143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8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8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24575,'9'0'0,"0"0"0,1 1 0,-1 0 0,0 0 0,0 1 0,0 0 0,0 1 0,0 0 0,0 0 0,0 1 0,-1 0 0,0 0 0,0 1 0,0 0 0,-1 1 0,1-1 0,-1 2 0,0-1 0,-1 1 0,0 0 0,0 0 0,0 0 0,-1 1 0,0 0 0,-1 0 0,0 1 0,0-1 0,0 1 0,4 17 0,-3-9 0,-1 0 0,0 0 0,-1 0 0,-1 0 0,0 0 0,-2 0 0,0 1 0,0-1 0,-2 0 0,-6 29 0,8-44 0,-1-1 0,1 1 0,-1-1 0,1 1 0,-1-1 0,0 1 0,1-1 0,-1 0 0,0 1 0,0-1 0,0 0 0,0 0 0,0 1 0,0-1 0,-1 0 0,1 0 0,0 0 0,-1 0 0,1-1 0,0 1 0,-1 0 0,1-1 0,-1 1 0,-2 0 0,1-1 0,-1 0 0,1 0 0,-1 0 0,0-1 0,1 0 0,-1 1 0,1-1 0,-5-2 0,6 2 0,1 0 0,-1 0 0,0 0 0,0 0 0,0 0 0,0 1 0,0-1 0,1 1 0,-1 0 0,0-1 0,0 1 0,0 0 0,0 0 0,0 0 0,0 0 0,0 1 0,0-1 0,0 1 0,0-1 0,0 1 0,0-1 0,1 1 0,-1 0 0,0 0 0,0 0 0,1 0 0,-1 0 0,0 0 0,1 1 0,-2 1 0,-8 13 0,1 2 0,0 0 0,2 0 0,0 1 0,-6 23 0,-24 105 0,26-90 0,3-22-94,-16 83-1177,22-97-5555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0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24575,'0'4'0,"7"7"0,5 5 0,4 7 0,7 3 0,1 0 0,5-5 0,-1-5 0,0-6 0,-3-4 0,1-4 0,4-1 0,2 1 0,0 2 0,-3-1 0,-5 0-8191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0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24575,'-4'0'0,"0"6"0,-4 36 0,1 21 0,0 9 0,2-4 0,2-10 0,1-15-8191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0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24575,'4'0'0,"6"0"0,7 0 0,2 0 0,-1 3 0,6 5 0,-1 3 0,-1 8 0,2 10 0,-3 3 0,-4 0 0,-7-6-8191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1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24575,'0'4'0,"0"4"0,0 7 0,0 12 0,0 4 0,0 0 0,0 1 0,0-4-8191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1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24575,'0'7'0,"-3"2"0,-1 2 0,0 7 0,1 0-8191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1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24575,'-33'58'0,"23"-44"0,0 1 0,2 1 0,0 0 0,1 0 0,-9 28 0,16-41 0,-1 0 0,1 0 0,0 0 0,1 0 0,-1 0 0,1 0 0,-1 0 0,1 0 0,0-1 0,0 1 0,0 0 0,0 0 0,0 0 0,1-1 0,-1 1 0,1-1 0,0 1 0,0-1 0,2 3 0,50 43 0,-32-30 0,25 23 0,-1 2 0,-3 2 0,-1 2 0,58 85 0,-98-129 0,0 0 0,0 1 0,0-1 0,-1 1 0,1-1 0,-1 1 0,0 0 0,0-1 0,0 1 0,0 0 0,-1 0 0,1 5 0,-1-7 0,-1-1 0,1 1 0,-1-1 0,0 0 0,1 1 0,-1-1 0,0 0 0,0 1 0,0-1 0,0 0 0,0 0 0,0 0 0,0 0 0,-1 0 0,1 0 0,0 0 0,0 0 0,-1 0 0,1 0 0,-1-1 0,1 1 0,0-1 0,-1 1 0,1-1 0,-1 1 0,0-1 0,1 0 0,-1 0 0,1 0 0,-1 0 0,1 0 0,-1 0 0,-2-1 0,-15-1 0,0 0 0,0-2 0,1 0 0,-1-1 0,1-1 0,-22-11 0,-12-2 0,-25-8-1365,49 18-5461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2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24575,'12'-1'0,"0"2"0,0-1 0,0 2 0,0-1 0,0 2 0,0 0 0,13 5 0,-18-5 0,0 0 0,-1 1 0,0 0 0,0 0 0,0 1 0,0 0 0,-1 0 0,0 0 0,0 0 0,0 1 0,-1 0 0,1 0 0,2 7 0,1 1 0,-1 1 0,0 0 0,-1 0 0,-1 1 0,0-1 0,-2 1 0,0 0 0,0 1 0,-1-1 0,-1 0 0,-2 29 0,1-43-114,-1 1 1,1 0-1,-1 0 0,1-1 0,-1 1 1,0 0-1,0-1 0,0 1 0,0-1 1,-1 1-1,-1 2 0,-6 5-6712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3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24575,'0'3'0,"0"5"0,0 3 0,0 1-8191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32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18 24575,'107'-10'0,"-80"6"0,1 2 0,49 0 0,-75 2 0,1 0 0,-1 1 0,0-1 0,1 0 0,-1 1 0,0 0 0,1-1 0,-1 1 0,0 0 0,0 0 0,0 0 0,0 1 0,2 1 0,-3-3 0,0 1 0,-1 0 0,1 0 0,0-1 0,-1 1 0,1 0 0,-1 0 0,0 0 0,1 0 0,-1 0 0,1-1 0,-1 1 0,0 0 0,0 0 0,0 0 0,0 0 0,0 0 0,0 0 0,0 0 0,0 0 0,0 0 0,0 1 0,-1 2 0,-1-1 0,1 1 0,-1-1 0,0 0 0,0 0 0,0 0 0,0 0 0,0 0 0,-1 0 0,0 0 0,1-1 0,-1 1 0,0-1 0,-5 3 0,-2 1 0,1-1 0,-1-1 0,0 1 0,-18 3 0,-9 5 0,36-13 0,0 0 0,0 1 0,0-1 0,0 0 0,0 1 0,0-1 0,1 1 0,-1-1 0,0 1 0,0 0 0,0-1 0,1 1 0,-1 0 0,0 0 0,1-1 0,-1 1 0,0 0 0,1 0 0,-1 0 0,1 0 0,-1 0 0,1 0 0,0 0 0,0 0 0,-1 0 0,1 0 0,0 0 0,0 0 0,0 0 0,0 0 0,0 0 0,0 0 0,0 0 0,0 0 0,0 0 0,1 0 0,-1 0 0,0 0 0,1 0 0,-1 0 0,0 0 0,1 0 0,-1 0 0,1-1 0,0 1 0,0 1 0,5 6 0,1 0 0,-1 0 0,2-1 0,7 8 0,1 0 0,-15-14 0,7 8 0,0 0 0,0 0 0,-2 0 0,9 16 0,-14-24 0,0 0 0,0 0 0,-1 1 0,1-1 0,-1 0 0,1 0 0,-1 1 0,1-1 0,-1 0 0,0 1 0,1-1 0,-1 0 0,0 1 0,0-1 0,0 0 0,0 1 0,-1-1 0,1 0 0,0 1 0,0-1 0,-1 0 0,1 1 0,-1-1 0,1 0 0,-1 0 0,0 1 0,1-1 0,-1 0 0,0 0 0,0 0 0,0 0 0,0 0 0,0 0 0,0 0 0,0 0 0,0-1 0,0 1 0,0 0 0,0-1 0,-1 1 0,1 0 0,0-1 0,0 1 0,-1-1 0,1 0 0,0 0 0,-1 1 0,1-1 0,0 0 0,-2 0 0,-27 3 2,0-1 0,0-1-1,-41-5 1,6 1-1374,39 2-5454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4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24575,'7'0'0,"0"1"0,-1-1 0,1 1 0,-1 1 0,1-1 0,-1 1 0,1 0 0,-1 1 0,0-1 0,0 1 0,0 0 0,10 8 0,-1 1 0,-1 0 0,-1 1 0,14 18 0,-16-18 0,0-1 0,1 0 0,0 0 0,27 18 0,-30-24 0,7 2 0,-1 2 0,-1 0 0,0 1 0,0 0 0,14 16 0,-26-26 0,0 1 0,-1 0 0,1 1 0,0-1 0,-1 0 0,0 0 0,1 1 0,-1-1 0,0 1 0,0-1 0,0 1 0,-1-1 0,1 1 0,-1 0 0,1-1 0,-1 1 0,0 0 0,0-1 0,0 1 0,0 0 0,-1-1 0,1 1 0,-1 0 0,1-1 0,-1 1 0,0-1 0,0 1 0,0-1 0,0 1 0,-1-1 0,1 0 0,-1 0 0,1 1 0,-1-1 0,0 0 0,0 0 0,0-1 0,0 1 0,0 0 0,0-1 0,0 1 0,-5 1 0,1 1 0,0 0 0,1 1 0,-1 0 0,1 0 0,0 0 0,0 0 0,1 1 0,0-1 0,-7 13 0,10-15 0,0 0 0,0-1 0,0 1 0,1 0 0,-1 0 0,1 0 0,-1 0 0,1 0 0,0 0 0,0 0 0,1 0 0,-1 0 0,1-1 0,-1 1 0,1 0 0,0 0 0,0 0 0,0-1 0,0 1 0,1 0 0,-1-1 0,1 1 0,-1-1 0,1 0 0,4 4 0,-5-5 0,-1 0 0,1 0 0,0 0 0,0 0 0,0 0 0,0 1 0,-1-1 0,1 0 0,-1 0 0,1 1 0,-1-1 0,1 0 0,-1 1 0,1 2 0,-2-4 0,1 1 0,0-1 0,0 1 0,0-1 0,0 1 0,-1-1 0,1 1 0,0-1 0,0 1 0,-1-1 0,1 1 0,0-1 0,-1 1 0,1-1 0,-1 0 0,1 1 0,-1-1 0,1 0 0,0 1 0,-1-1 0,1 0 0,-1 0 0,1 1 0,-2-1 0,-44 5 0,27-4 0,-34 4-118,5 1-194,0-3 0,0-1 1,-84-8-1,110 1-6514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4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4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24575,'0'6'0,"0"13"0,0 13 0,0 4 0,0-1 0,-3 1 0,-2-3 0,1-3 0,1-8-8191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5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24575,'7'1'0,"-1"0"0,1 0 0,-1 0 0,0 1 0,1 0 0,-1 1 0,0-1 0,-1 1 0,1 0 0,0 0 0,-1 1 0,8 5 0,-4-1 0,0-1 0,-1 1 0,0 1 0,0 0 0,-1 0 0,7 10 0,-7-5 0,0 1 0,-1 0 0,0 1 0,-1-1 0,-1 1 0,-1 0 0,2 20 0,-1 0 0,-2 0 0,-3 43 0,1-74-39,-1 1 0,0 0 0,0-1 0,-1 1 0,1-1 0,-1 1 0,0-1 0,-1 0 0,1 0 0,-1 0 0,0 0 0,0 0 0,-1-1 0,1 1 0,-1-1 0,0 0 0,0 0 0,-1 0 0,1-1 0,-1 1 0,0-1 0,0 0 0,0-1 0,0 1 0,0-1 0,0 0 0,-1 0 0,1-1 0,-1 1 0,1-1 0,-1 0 0,0-1 0,1 1 0,-9-2 0,-3-2-6787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5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6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 24575,'1'0'0,"0"1"0,0-1 0,1 1 0,-1 0 0,0-1 0,0 1 0,0 0 0,0 0 0,0-1 0,0 1 0,0 0 0,0 0 0,0 0 0,0 0 0,0 1 0,0-1 0,-1 0 0,1 0 0,0 0 0,-1 1 0,1-1 0,-1 2 0,13 34 0,-12-31 0,3 4 0,-1-1 0,-1-1 0,0 1 0,0 0 0,1 16 0,-10-33 0,0-1 0,-1 1 0,0 0 0,-12-10 0,18 17 0,0 1 0,1 0 0,-1 0 0,0 0 0,1 0 0,-1 0 0,0 0 0,0 0 0,1 0 0,-1 1 0,0-1 0,1 0 0,-1 1 0,1 0 0,-1-1 0,1 1 0,-1 0 0,1 0 0,-1 0 0,1 0 0,0 0 0,-1 0 0,1 0 0,0 0 0,0 1 0,0-1 0,-2 2 0,-24 43 0,-6 37-455,3 1 0,-35 164 0,54-196-6371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6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24575,'9'-4'0,"1"0"0,0 1 0,0 0 0,0 1 0,0 0 0,0 0 0,0 1 0,1 1 0,-1 0 0,13 1 0,-17 0 0,0-1 0,0 1 0,0 1 0,0-1 0,0 1 0,-1 0 0,1 0 0,-1 1 0,1-1 0,-1 1 0,0 1 0,0-1 0,0 1 0,-1 0 0,1 0 0,-1 0 0,0 0 0,5 8 0,-1 1 20,0 1 0,-1 1 0,-1-1 0,0 1 0,5 27 0,-9-37-91,-1 0 1,0 0-1,0 0 0,0 0 0,-1 0 1,1 0-1,-1 1 0,-1-1 1,1 0-1,-1 0 0,0 0 0,0 0 1,0 0-1,-1 0 0,1 0 1,-1 0-1,-1 0 0,1 0 0,-1-1 1,-5 9-1,-5-3-6755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7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5 24575,'-6'-4'0,"-6"3"0,-4 4 0,-3 9 0,-1 2 0,3-1-8191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7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24575,'7'0'0,"8"0"0,9 0 0,4 0 0,0 0 0,-2 0 0,-1 3 0,-5 8 0,-3 5 0,-1 7 0,-3 2 0,-4 1 0,-3-1 0,-6-5 0,-3-5-8191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8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79 24575,'0'3'0,"0"8"0,0 12 0,0 5 0,0 8 0,-7 5 0,-2-5-8191</inkml:trace>
  <inkml:trace contextRef="#ctx0" brushRef="#br0" timeOffset="1">1 0 24575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32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8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24575,'0'3'0,"-7"8"0,-1 9 0,-7 14 0,-1 4 0,3 0 0,3-4 0,4-7-8191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8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 24575,'3'0'0,"0"0"0,1 0 0,-1 0 0,0 1 0,0 0 0,0-1 0,0 1 0,0 0 0,-1 0 0,1 1 0,0-1 0,0 0 0,-1 1 0,1 0 0,-1 0 0,1 0 0,-1 0 0,0 0 0,3 3 0,-2 0 0,0 0 0,0 0 0,0 0 0,0 0 0,-1 0 0,0 1 0,0-1 0,-1 1 0,2 10 0,-1 3 0,-1 0 0,-1 0 0,0 0 0,-2 0 0,-5 28 0,7-43 0,-1-1 0,0 1 0,0-1 0,-1 1 0,1-1 0,-1 0 0,1 1 0,-1-1 0,0 0 0,-4 5 0,6-8 0,-1 0 0,1 1 0,-1-1 0,1 0 0,0 1 0,-1-1 0,1 0 0,-1 0 0,1 1 0,-1-1 0,1 0 0,-1 0 0,1 0 0,-1 0 0,1 1 0,-1-1 0,1 0 0,-1 0 0,1 0 0,-1 0 0,1 0 0,-1 0 0,1-1 0,-1 1 0,1 0 0,0 0 0,-1 0 0,0-1 0,0 0 0,-1 0 0,1 0 0,0 0 0,0 0 0,0-1 0,0 1 0,0-1 0,0 1 0,0 0 0,1-1 0,-1 0 0,0 1 0,0-3 0,-4-19 0,4 17 0,-1 0 0,1 0 0,-1 0 0,0 1 0,0-1 0,-4-7 0,5 12 0,1 0 0,-1 0 0,0 0 0,0 1 0,0-1 0,1 0 0,-1 0 0,0 1 0,0-1 0,0 1 0,0-1 0,-1 1 0,1-1 0,0 1 0,0-1 0,0 1 0,0 0 0,0 0 0,0 0 0,-1 0 0,1-1 0,0 1 0,0 1 0,0-1 0,0 0 0,-1 0 0,1 0 0,0 1 0,0-1 0,0 0 0,0 1 0,0-1 0,0 1 0,0 0 0,0-1 0,0 1 0,0 0 0,-1 1 0,-7 5 18,1-1 1,1 2-1,0-1 0,0 1 0,0 1 1,-10 16-1,-22 26-1511,21-33-5333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9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9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0 794 24575,'7'0'0,"5"0"0,8-6 0,6-10 0,6-15 0,11-11 0,8-20 0,2-15 0,2-8 0,-2-3 0,0-7 0,-2 4 0,-7 10 0,-7 12 0,-10 18-8191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0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256 394 24575,'-4'-1'0,"0"0"0,0-1 0,1 1 0,-1-1 0,0 1 0,1-1 0,-1 0 0,1-1 0,0 1 0,-6-5 0,-5-4 0,-9-4 0,0-1 0,1-1 0,-27-28 0,40 36 0,0-1 0,1 0 0,1 0 0,0 0 0,0-1 0,1 0 0,0 0 0,1 0 0,-8-25 0,12 32 0,1 0 0,-1 0 0,1 0 0,0-1 0,0 1 0,0 0 0,0 0 0,1 0 0,0 0 0,0 0 0,0 0 0,0 0 0,0 0 0,1 0 0,0 0 0,0 1 0,0-1 0,0 0 0,1 1 0,-1 0 0,1 0 0,0 0 0,0 0 0,0 0 0,0 0 0,0 1 0,8-5 0,-4 3 0,1 0 0,0 0 0,0 0 0,0 1 0,0 0 0,0 1 0,1 0 0,0 0 0,-1 1 0,1 0 0,0 0 0,13 2 0,-18 0 0,0 0 0,0 0 0,0 1 0,0 0 0,0 0 0,-1 0 0,1 0 0,-1 0 0,1 1 0,-1 0 0,0 0 0,0-1 0,0 2 0,0-1 0,0 0 0,-1 1 0,0-1 0,1 1 0,-1 0 0,-1-1 0,1 1 0,-1 0 0,3 8 0,-1-3 0,0 1 0,-1-1 0,0 1 0,-1-1 0,0 1 0,0 0 0,-1 0 0,0 0 0,-2 13 0,2-21-40,-1 0 0,1-1 0,-1 1 0,1 0-1,-1-1 1,0 1 0,1-1 0,-1 1 0,0-1 0,0 1 0,0-1-1,0 0 1,0 1 0,0-1 0,-1 0 0,1 0 0,0 0-1,-1 0 1,1 0 0,-1 0 0,1 0 0,-1-1 0,1 1 0,-1 0-1,1-1 1,-1 1 0,0-1 0,1 0 0,-1 1 0,0-1-1,1 0 1,-1 0 0,-2 0 0,-20-2-6786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0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4 674 24575,'0'0'0,"0"0"0,0 0 0,-1 0 0,1 0 0,0 1 0,0-1 0,-1 0 0,1 0 0,0 0 0,0 1 0,0-1 0,-1 0 0,1 0 0,0 1 0,0-1 0,0 0 0,0 0 0,0 1 0,0-1 0,-1 0 0,1 1 0,0-1 0,0 0 0,0 0 0,0 1 0,0-1 0,0 0 0,0 1 0,0-1 0,0 0 0,0 1 0,0-1 0,1 0 0,-1 0 0,0 1 0,0-1 0,0 0 0,0 0 0,0 1 0,1-1 0,-1 0 0,0 0 0,0 1 0,0-1 0,0 0 0,1 0 0,-1 0 0,0 1 0,0-1 0,1 0 0,-1 0 0,0 0 0,0 0 0,1 0 0,-1 0 0,0 1 0,1-1 0,-1 0 0,0 0 0,0 0 0,1 0 0,-1 0 0,0 0 0,1 0 0,-1 0 0,0 0 0,1-1 0,23-2 0,-18-1 0,-1 0 0,0-1 0,0 1 0,0-1 0,0 0 0,-1-1 0,1 1 0,-2-1 0,5-7 0,29-61 0,-31 61 0,77-204 0,-51 128 0,51-103 0,-81 189 3,0 0 0,1 0 0,-1 0 0,1 0 0,0 1 0,0-1 0,0 1 0,0 0 0,1 0 0,-1 0 0,1 0 0,-1 0 0,1 1 0,-1-1 0,1 1 0,0 0 0,0 0 0,-1 1 0,1-1 0,7 1 0,12-1-137,0 1 0,31 3 0,-21 0-892,-7-2-5800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1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24575,'-4'4'0,"-3"7"0,-2 2-8191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1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1 145 24575,'0'7'0,"3"-5"0,8-16 0,12-18 0,6-21 0,-3-2-8191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1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24575,'4'0'0,"3"0"0,9 0 0,3 0 0,3 0 0,-2 0-8191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2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24575,'-3'6'0,"-5"10"0,-1 8 0,-2 6 0,1 3 0,2-2 0,2-7-8191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32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24575,'0'6'0,"0"10"0,0 8 0,0 10 0,0 2 0,0-1 0,0 4 0,0-3 0,0-3 0,0-4 0,0-4 0,0-3 0,0-1 0,0-5-8191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2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1 858 24575,'0'2'0,"0"0"0,0 0 0,0 0 0,0 0 0,0-1 0,0 1 0,0 0 0,0 0 0,1 0 0,-1 0 0,1 0 0,-1 0 0,1 0 0,0-1 0,0 1 0,0 0 0,0-1 0,0 1 0,0 0 0,0-1 0,1 1 0,-1-1 0,0 0 0,1 0 0,-1 1 0,1-1 0,0 0 0,-1 0 0,1 0 0,0 0 0,-1-1 0,1 1 0,0 0 0,0-1 0,0 1 0,0-1 0,0 0 0,0 0 0,0 1 0,0-1 0,0 0 0,-1-1 0,1 1 0,0 0 0,0-1 0,0 1 0,0-1 0,0 1 0,0-1 0,-1 0 0,1 0 0,0 0 0,-1 0 0,4-2 0,4-3 0,-1 0 0,0 0 0,0-1 0,-1 0 0,0-1 0,0 0 0,-1 0 0,0 0 0,0-1 0,-1 0 0,0 0 0,4-10 0,7-20 0,18-61 0,-34 100 0,25-101 0,14-125 0,-3 13 0,-36 208-50,1 0-1,0 0 1,0 0-1,0 0 0,1 0 1,0 0-1,0 0 1,0 0-1,0 1 1,1-1-1,0 1 0,0 0 1,0 0-1,0 0 1,1 0-1,-1 1 1,1-1-1,0 1 0,0 0 1,1 0-1,-1 0 1,0 0-1,1 1 1,0 0-1,-1 0 1,9-2-1,7-2-6775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3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24575,'-3'7'0,"-5"5"0,-4 1 0,0-2-8191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4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 24575,'-1'36'0,"-2"0"0,-1 0 0,-1 0 0,-2 0 0,-2-1 0,-1 0 0,-2 0 0,-1-2 0,-29 53 0,39-80 0,-1 0 0,0 0 0,0 0 0,-1 0 0,0-1 0,0 1 0,0-1 0,0-1 0,-1 1 0,0-1 0,0 0 0,0 0 0,-9 4 0,12-7 0,0 0 0,0 0 0,0-1 0,0 1 0,0-1 0,0 0 0,-1 0 0,1 0 0,0 0 0,0 0 0,0 0 0,0-1 0,0 0 0,0 1 0,0-1 0,0 0 0,0-1 0,1 1 0,-1 0 0,0-1 0,1 0 0,-1 1 0,1-1 0,-1 0 0,1 0 0,0-1 0,0 1 0,0 0 0,0-1 0,0 1 0,1-1 0,-1 0 0,-1-3 0,-1-4 0,0 1 0,1-1 0,0 0 0,0 0 0,1 0 0,1 0 0,0-1 0,0 1 0,1 0 0,1-12 0,-2-10 0,1 32 0,1-1 0,-1 1 0,0 0 0,0-1 0,0 1 0,0-1 0,0 1 0,0 0 0,0-1 0,0 1 0,0-1 0,0 1 0,0 0 0,0-1 0,0 1 0,0-1 0,0 1 0,0 0 0,0-1 0,-1 1 0,1 0 0,0-1 0,0 1 0,0 0 0,-1-1 0,1 1 0,0 0 0,0-1 0,-1 1 0,1 0 0,0 0 0,-1-1 0,1 1 0,0 0 0,-1 0 0,1 0 0,0-1 0,-1 1 0,0 0 0,-11 14 0,-9 29 0,-29 99-1365,38-99-5461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5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45 395 24575,'-4'-6'0,"-1"1"0,1-1 0,0 0 0,0 0 0,1 0 0,0-1 0,0 1 0,0-1 0,1 1 0,0-1 0,1 0 0,-1 0 0,0-9 0,0-13 0,1 1 0,4-30 0,-1 10 0,-3 42 0,1 0 0,1 1 0,-1-1 0,1 0 0,0 0 0,0 1 0,1-1 0,-1 1 0,1-1 0,1 1 0,-1 0 0,1-1 0,0 1 0,0 1 0,0-1 0,7-7 0,-5 8 0,0 0 0,0 1 0,1-1 0,-1 1 0,1 0 0,0 1 0,0-1 0,0 1 0,0 1 0,1-1 0,-1 1 0,0 0 0,1 0 0,10 1 0,-11 0 0,-1 0 0,0 1 0,0 0 0,0 0 0,0 0 0,0 1 0,0 0 0,-1-1 0,1 2 0,0-1 0,-1 1 0,1-1 0,-1 1 0,0 0 0,7 7 0,-10-8 0,1-1 0,0 1 0,-1 0 0,1-1 0,-1 1 0,0 0 0,0 0 0,1 0 0,-1 1 0,0-1 0,-1 0 0,1 0 0,0 0 0,-1 1 0,1-1 0,-1 0 0,0 1 0,1-1 0,-1 0 0,-1 1 0,1-1 0,0 0 0,0 1 0,-1-1 0,1 0 0,-1 0 0,0 1 0,0-1 0,0 0 0,0 0 0,0 0 0,0 0 0,0 0 0,-1 0 0,1 0 0,-3 2 0,-1-1-80,0 1 0,0-1-1,-1 0 1,1 0 0,-1 0-1,1-1 1,-1 0 0,0 0-1,0-1 1,0 1 0,0-1 0,0-1-1,0 1 1,0-1 0,0 0-1,-9-1 1,-7 0-6746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5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24575,'7'0'0,"8"0"0,6 0 0,2 0 0,0 0 0,-3 3 0,-2 5 0,-4 4 0,-1 3 0,1 3 0,-3 1 0,-3-3-8191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6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1 24575,'-6'0'0,"1"0"0,-1 1 0,1 0 0,-1 0 0,1 1 0,-1-1 0,1 1 0,0 0 0,0 1 0,0-1 0,-8 6 0,-48 45 0,51-43 0,-1 0 0,0 0 0,0-1 0,-1-1 0,-17 10 0,19-13 11,0 0 0,-1-1 0,0 0 0,0-1 0,0 0 0,0-1-1,-1 0 1,1-1 0,-1 0 0,-12-1 0,16-1-104,1-1 0,-1 1 1,0-1-1,0-1 0,1 1 0,-1-1 0,1-1 0,0 1 1,0-1-1,0-1 0,0 1 0,1-1 0,-1 0 1,2-1-1,-8-6 0,2-2-6733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7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 24575,'-2'14'0,"0"-1"0,-1 1 0,-1-1 0,0 0 0,-1 0 0,0 0 0,-1-1 0,-10 18 0,0 1 0,0 4 0,7-14 0,-1-1 0,0 0 0,-2 0 0,0-1 0,-15 18 0,24-35 0,1-1 0,-1 1 0,1-1 0,-1 1 0,0-1 0,1 0 0,-1 0 0,0 0 0,0-1 0,0 1 0,0-1 0,0 1 0,0-1 0,0 0 0,0 0 0,0 0 0,0-1 0,0 1 0,-5-2 0,-62-18 0,59 16 0,0 0-170,1 0-1,0-1 0,0 0 1,1 0-1,0-1 0,0 0 1,-12-11-1,4 2-6655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7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24575,'3'0'0,"4"0"0,9 0 0,3 0 0,3 4 0,4 4 0,1 0 0,-4 3 0,-3-1 0,-1 2 0,-4 5 0,-5 3 0,-3 4 0,-4 3 0,-2 2 0,-1 0 0,0-2 0,-1-5-8191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8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24575,'0'3'0,"0"12"0,0 5 0,0 1-8191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9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15 107 24575,'39'-2'0,"30"0"0,-64 2 0,0 1 0,0-1 0,0 1 0,0 0 0,-1 0 0,1 0 0,0 1 0,-1 0 0,1 0 0,6 3 0,-9-2 0,1-1 0,-1 1 0,0-1 0,0 1 0,0 0 0,0 0 0,0 0 0,0 0 0,-1 0 0,1 1 0,-1-1 0,0 0 0,0 1 0,-1-1 0,2 6 0,1 56 0,-3-58 0,0 13 0,-2 1 0,0-1 0,-2 1 0,0-1 0,-1 0 0,-1 0 0,-11 23 0,14-34 0,-1-1 0,0 1 0,-1-1 0,0 0 0,0 0 0,-1-1 0,0 1 0,0-1 0,0-1 0,-1 1 0,0-1 0,-1 0 0,1-1 0,-1 1 0,0-1 0,0-1 0,-1 0 0,-9 4 0,17-8 0,0 1 0,-1-1 0,1 1 0,0-1 0,0 1 0,0-1 0,0 0 0,0 1 0,0-1 0,-1 0 0,1 0 0,0 0 0,0 0 0,0 0 0,-1 0 0,1 0 0,0-1 0,0 1 0,0 0 0,0-1 0,0 1 0,-1-1 0,1 1 0,0-1 0,0 1 0,0-1 0,0 0 0,0 1 0,0-1 0,1 0 0,-1 0 0,0 0 0,0 0 0,1 0 0,-1 0 0,0 0 0,1 0 0,-1 0 0,0-1 0,1-1 0,0 0 0,0 0 0,0 0 0,0 0 0,0 0 0,1 0 0,-1 0 0,1 0 0,0 0 0,0 0 0,0 1 0,0-1 0,0 0 0,3-3 0,12-16 0,1 1 0,1 0 0,1 2 0,0 0 0,24-17 0,-3 2 0,315-269-1365,-328 280-5461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33.6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 24575,'18'0'0,"-1"0"0,1 2 0,0 0 0,31 8 0,-46-9 0,1 0 0,-1 0 0,0 0 0,0 0 0,1 0 0,-1 1 0,0-1 0,0 1 0,0 0 0,0 0 0,-1 0 0,1 0 0,-1 1 0,1-1 0,-1 1 0,0-1 0,0 1 0,0 0 0,0 0 0,0 0 0,0 0 0,-1 0 0,0 0 0,1 0 0,-1 1 0,-1-1 0,1 0 0,0 1 0,-1-1 0,1 1 0,-1-1 0,-1 5 0,0-3 0,0-1 0,0 0 0,-1 1 0,1-1 0,-1 0 0,0 0 0,-1 0 0,1 0 0,-1 0 0,1 0 0,-1-1 0,-7 7 0,7-7 0,0 0 0,1 0 0,-1 0 0,0 0 0,1 0 0,0 0 0,0 1 0,0-1 0,0 1 0,0 0 0,1-1 0,-1 1 0,1 0 0,0 0 0,1 0 0,-1 0 0,1 0 0,-1 0 0,1 4 0,4 10 0,0 0 0,0 0 0,2-1 0,0 0 0,16 30 0,-13-31 0,-1 1 0,-1 1 0,-1 0 0,0 0 0,4 24 0,-10-40 0,1 0 0,-1 0 0,0 0 0,0 0 0,0 0 0,0 0 0,0 0 0,-1-1 0,1 1 0,-1 0 0,1 0 0,-1 0 0,0 0 0,1 0 0,-1 0 0,0-1 0,0 1 0,0 0 0,0-1 0,-1 1 0,1-1 0,0 1 0,-3 1 0,1-1 0,0-1 0,0 1 0,-1 0 0,1-1 0,0 0 0,-1 0 0,1 0 0,-1 0 0,1-1 0,-1 1 0,-7-1 0,-1 0 0,1-1 0,-1 0 0,0-1 0,0 0 0,1-1 0,-1 0 0,-11-6 0,-57-34-1365,60 32-5461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9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 24575,'5'5'0,"11"11"0,-2 1 0,15 20 0,-24-29 0,0 0 0,-1 1 0,0-1 0,-1 1 0,0-1 0,0 1 0,-1 0 0,2 10 0,-4-16 0,1 0 0,-1 0 0,0 0 0,0 0 0,0 1 0,0-1 0,0 0 0,-1 0 0,1 0 0,-1 0 0,0 0 0,0 0 0,-2 4 0,3-6 0,-1-1 0,1 1 0,-1-1 0,1 1 0,0-1 0,-1 1 0,1-1 0,-1 0 0,1 1 0,-1-1 0,1 0 0,-1 1 0,0-1 0,1 0 0,-1 0 0,1 0 0,-1 1 0,1-1 0,-1 0 0,0 0 0,1 0 0,-1 0 0,1 0 0,-1 0 0,0 0 0,0 0 0,-1-1 0,0 0 0,0 0 0,0 0 0,0 0 0,0 0 0,1 0 0,-1 0 0,0-1 0,0 1 0,1-1 0,-3-2 0,-1-2 0,0 0 0,1-1 0,0 1 0,0-1 0,0 0 0,-4-14 0,-12-21 0,20 41 0,-1 0 0,0 0 0,1 0 0,-1 0 0,0 1 0,0-1 0,0 0 0,1 0 0,-1 0 0,0 1 0,0-1 0,0 0 0,0 1 0,0-1 0,0 1 0,-1 0 0,1-1 0,0 1 0,0 0 0,0-1 0,0 1 0,0 0 0,-1 0 0,1 0 0,0 0 0,0 0 0,0 0 0,0 0 0,0 1 0,-1-1 0,1 0 0,0 1 0,0-1 0,0 1 0,0-1 0,0 1 0,0-1 0,0 1 0,0 0 0,0-1 0,0 1 0,0 0 0,-1 1 0,-6 6 0,1 0 0,-1 0 0,-10 16 0,15-20 0,-49 70-682,-49 99-1,84-142-6143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20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24575,'6'0'0,"10"0"0,11 0 0,8 0 0,5 3 0,-2 2 0,-3 2 0,-5 4 0,-3 0 0,-8 2 0,-6 1 0,-2 6 0,-3 2 0,-3 0 0,-2 5 0,-1-1 0,-2-4-8191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24575,'-3'3'0,"-2"5"0,-2 4 0,-1 0-8191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21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11 24575,'0'-1'0,"0"1"0,0 0 0,0-1 0,0 1 0,0 0 0,0-1 0,0 1 0,0-1 0,0 1 0,0 0 0,0-1 0,-1 1 0,1 0 0,0-1 0,0 1 0,0 0 0,0 0 0,0-1 0,-1 1 0,1 0 0,0-1 0,0 1 0,-1 0 0,1 0 0,0-1 0,0 1 0,-1 0 0,1 0 0,0 0 0,-1-1 0,1 1 0,0 0 0,-1 0 0,1 0 0,0 0 0,-1 0 0,1 0 0,-16 5 0,-10 14 0,23-16 0,0-1 0,0 1 0,1 0 0,0 0 0,-1-1 0,1 2 0,0-1 0,0 0 0,1 0 0,-1 1 0,1-1 0,-1 1 0,1-1 0,0 1 0,1 0 0,-2 7 0,3-7 0,0 1 0,0-1 0,0 1 0,0-1 0,1 1 0,-1-1 0,1 0 0,0 0 0,1 1 0,-1-1 0,1-1 0,0 1 0,4 4 0,25 28 0,-23-26 0,1 0 0,-1 0 0,-1 1 0,0 0 0,-1 1 0,10 19 0,-17-30 0,1 0 0,-1 0 0,1 0 0,-1 1 0,0-1 0,1 0 0,-1 0 0,0 1 0,0-1 0,0 0 0,0 0 0,0 0 0,0 1 0,0-1 0,0 0 0,-1 0 0,1 1 0,0-1 0,-1 0 0,1 0 0,-1 0 0,1 0 0,-1 0 0,-1 2 0,0-1 0,0-1 0,0 1 0,0-1 0,0 0 0,0 0 0,0 0 0,0 0 0,0 0 0,0 0 0,-1-1 0,1 1 0,-4 0 0,-9 1 0,0-1 0,0-1 0,-22-2 0,23 1 0,-45 1-70,44 1-60,-1 0 1,1-1-1,0-1 1,0 0-1,-1-1 1,1-1-1,0 0 1,1-1-1,-17-6 1,11-2-6697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21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0 24575,'0'30'0,"-1"-1"0,-2 1 0,-1-1 0,-1 0 0,-2 0 0,-18 49 0,25-76 0,-1 0 0,0 0 0,1 0 0,-1 0 0,0 0 0,0-1 0,0 1 0,0 0 0,-1-1 0,1 1 0,0-1 0,-3 3 0,3-4 0,1 0 0,-1 0 0,1 0 0,0 0 0,-1 0 0,1 0 0,-1 0 0,1 0 0,0 0 0,-1 0 0,1-1 0,-1 1 0,1 0 0,0 0 0,-1 0 0,1 0 0,0-1 0,-1 1 0,1 0 0,0 0 0,0-1 0,-1 1 0,1 0 0,0-1 0,0 1 0,-1 0 0,1-1 0,0 1 0,0 0 0,0-1 0,0 1 0,-1-1 0,1 1 0,0 0 0,0-2 0,-10-54 0,8 44 0,0-16 0,2 22 0,0-1 0,-1 0 0,0 0 0,0 1 0,-1-1 0,0 1 0,-2-8 0,4 14 0,-1-1 0,1 1 0,0 0 0,0 0 0,0-1 0,-1 1 0,1 0 0,0 0 0,0-1 0,0 1 0,-1 0 0,1 0 0,0 0 0,-1-1 0,1 1 0,0 0 0,0 0 0,-1 0 0,1 0 0,0 0 0,-1 0 0,1 0 0,0-1 0,-1 1 0,1 0 0,0 0 0,-1 0 0,1 0 0,0 0 0,-1 1 0,1-1 0,0 0 0,-1 0 0,1 0 0,0 0 0,-1 0 0,-13 12 0,-6 18 0,2 3-682,-15 43-1,21-44-6143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22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24575,'0'7'0,"0"22"0,0 22 0,0 23 0,0 26 0,0 11 0,-3 11 0,-2 12 0,1-8 0,1-9 0,0-20 0,2-20 0,0-21 0,0-15 0,1-16-8191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34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35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147 124 24575,'1'-8'0,"1"1"0,1 0 0,-1 0 0,1 0 0,0 0 0,0 0 0,1 1 0,0-1 0,0 1 0,1 0 0,0 0 0,0 1 0,0-1 0,1 1 0,-1 0 0,1 0 0,1 1 0,11-7 0,-17 11 0,0 0 0,-1-1 0,1 1 0,0 0 0,-1 0 0,1 0 0,0 0 0,0 0 0,-1 0 0,1 0 0,0 0 0,-1 0 0,1 0 0,0 0 0,0 1 0,-1-1 0,1 0 0,0 0 0,-1 1 0,1-1 0,-1 0 0,1 1 0,0-1 0,-1 1 0,1-1 0,-1 1 0,2 0 0,7 24 0,-8 34 0,-1-50 0,0-1 0,0 9 0,-1 0 0,0-1 0,-7 30 0,7-43 0,1-1 0,-1 0 0,0 1 0,0-1 0,0 1 0,0-1 0,-1 0 0,1 0 0,0 0 0,-1 0 0,0 0 0,1 0 0,-1 0 0,-2 1 0,2-2 0,1 0 0,-1-1 0,1 1 0,-1-1 0,0 1 0,1-1 0,-1 0 0,1 0 0,-1 0 0,0 0 0,1 0 0,-1 0 0,0 0 0,1 0 0,-1-1 0,0 1 0,1 0 0,-1-1 0,1 0 0,-1 1 0,1-1 0,-1 0 0,1 0 0,-2-1 0,-1-1 0,0-1 0,0 0 0,0 1 0,0-2 0,1 1 0,0 0 0,0 0 0,0-1 0,0 0 0,1 1 0,0-1 0,0 0 0,0 0 0,1-1 0,-1 1 0,0-6 0,1 4 0,-1 0 0,-1-1 0,1 1 0,-1 1 0,0-1 0,-6-8 0,9 15 0,0-1 0,0 1 0,0 0 0,0 0 0,0 0 0,0 0 0,-1 0 0,1 0 0,0-1 0,0 1 0,0 0 0,0 0 0,0 0 0,0 0 0,0 0 0,-1 0 0,1 0 0,0 0 0,0 0 0,0 0 0,0 0 0,0 0 0,0 0 0,-1 0 0,1 0 0,0 0 0,0 0 0,0 0 0,0 0 0,0 0 0,-1 0 0,1 0 0,0 0 0,0 0 0,0 0 0,0 0 0,0 0 0,0 0 0,-1 0 0,1 0 0,0 0 0,0 0 0,0 0 0,0 0 0,0 0 0,0 1 0,0-1 0,0 0 0,-1 0 0,1 0 0,0 0 0,0 1 0,-4 10 0,-1 18 0,-37 447 0,-8 97 0,46-430 61,-6 61-1487,6-181-5400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41.2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24575,'31'12'0,"0"-1"0,0-1 0,1-2 0,0-1 0,58 5 0,-8 0 0,106 11 0,-76-16 0,124-8 0,-84-1 0,-120 0 0,0-1 0,0-1 0,0-2 0,31-9 0,70-9 134,-28 6-1633,-88 15-5327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42.6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21 24575,'0'-1'0,"1"0"0,-1 0 0,1 0 0,-1 1 0,1-1 0,-1 0 0,1 0 0,0 0 0,-1 1 0,1-1 0,0 0 0,0 1 0,-1-1 0,1 0 0,0 1 0,0-1 0,0 1 0,0 0 0,0-1 0,0 1 0,0 0 0,0-1 0,0 1 0,0 0 0,0 0 0,0 0 0,1 0 0,34-3 0,-30 3 0,294-2 63,-156 3-1491,-127-1-5398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48.3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95 3 24575,'30'-1'0,"-21"0"0,-1 0 0,1 1 0,-1 0 0,1 1 0,0 0 0,-1 0 0,11 3 0,-19-4 0,0 0 0,0 0 0,0 0 0,1 0 0,-1 0 0,0 0 0,0 0 0,1 0 0,-1 0 0,0 1 0,0-1 0,0 0 0,0 0 0,1 0 0,-1 0 0,0 0 0,0 0 0,0 1 0,0-1 0,0 0 0,1 0 0,-1 0 0,0 0 0,0 1 0,0-1 0,0 0 0,0 0 0,0 0 0,0 1 0,0-1 0,0 0 0,0 0 0,0 1 0,0-1 0,0 0 0,0 0 0,0 0 0,0 1 0,0-1 0,0 0 0,0 0 0,0 0 0,0 1 0,0-1 0,0 0 0,0 1 0,-12 7 0,-16 3 0,21-9 0,0 0 0,0 1 0,0 0 0,-12 7 0,19-10 0,-1 0 0,0 1 0,0-1 0,1 1 0,-1 0 0,1-1 0,-1 1 0,1-1 0,-1 1 0,1 0 0,-1-1 0,1 1 0,-1 0 0,1 0 0,0-1 0,-1 1 0,1 0 0,0 0 0,0 0 0,0-1 0,-1 2 0,2 0 0,-1-1 0,1 0 0,-1 0 0,1 0 0,-1 1 0,1-1 0,0 0 0,-1 0 0,1 0 0,0 0 0,0 0 0,0 0 0,0-1 0,0 1 0,0 0 0,0 0 0,0-1 0,3 2 0,-1 1 0,1 0 0,0 0 0,-1 0 0,0 0 0,1 1 0,-1 0 0,-1-1 0,1 1 0,-1 0 0,1 0 0,-1 1 0,0-1 0,0 0 0,-1 1 0,3 8 0,-4-11 0,0 0 0,1 0 0,-1 0 0,0 0 0,0 0 0,0 0 0,0 0 0,0 0 0,0 0 0,-1 0 0,1 0 0,-1 0 0,1 0 0,-1 0 0,0 0 0,0 0 0,0 0 0,0 0 0,0 0 0,0-1 0,0 1 0,-1 0 0,1-1 0,-1 1 0,1-1 0,-1 0 0,1 1 0,-1-1 0,0 0 0,0 0 0,0 0 0,1 0 0,-1-1 0,0 1 0,0 0 0,0-1 0,-3 1 0,-12 2-113,1-2 0,-1 0 0,-32-3 0,33 2-800,-3-1-5913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21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3499 24575,'0'-1787'0,"11"1476"0,-1-5 0,-10 262 0,-24-623 0,17 622 0,2 21 0,1 0 0,2 1 0,4-65 0,-2 95 0,1 0 0,0 0 0,0 1 0,0-1 0,1 0 0,-1 1 0,0-1 0,1 1 0,0 0 0,-1-1 0,1 1 0,0 0 0,0 0 0,0 0 0,1 0 0,-1 0 0,0 1 0,1-1 0,-1 0 0,1 1 0,0 0 0,-1 0 0,1 0 0,0 0 0,5-1 0,8-1 0,-1 0 0,1 1 0,24 0 0,-27 2 0,298 2 0,36-1 0,-181-20 0,33-1 0,393 21 0,-588-2 0,0 1 0,0 0 0,0 1 0,0-1 0,-1 1 0,1-1 0,0 1 0,0 0 0,7 3 0,-9-2 0,0 0 0,0-1 0,-1 1 0,1 0 0,0 0 0,-1 0 0,1 0 0,-1 0 0,1 1 0,-1-1 0,0 0 0,0 1 0,0-1 0,0 1 0,-1-1 0,2 4 0,123 639 0,-73-23 0,-52 7 0,-4-253 0,4 592 0,2-939-341,0 0 0,2-1-1,13 48 1,-11-53-6485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48.6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49.0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24575,'0'6'0,"0"7"0,0 3 0,0 6 0,0 3 0,0 3 0,0 1 0,0-2 0,0-2 0,0-5-8191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49.7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17 24575,'0'-1'0,"0"0"0,0 1 0,0-1 0,0 1 0,0-1 0,0 0 0,0 1 0,0-1 0,1 0 0,-1 1 0,0-1 0,0 1 0,1-1 0,-1 0 0,0 1 0,1-1 0,-1 1 0,0-1 0,1 1 0,-1-1 0,1 1 0,-1 0 0,1-1 0,-1 1 0,1-1 0,0 1 0,-1 0 0,1 0 0,-1-1 0,1 1 0,0 0 0,-1 0 0,1 0 0,-1 0 0,1-1 0,0 1 0,-1 0 0,1 0 0,0 0 0,-1 0 0,1 1 0,0-1 0,-1 0 0,1 0 0,0 0 0,-1 0 0,1 1 0,-1-1 0,2 1 0,28 16 0,-4 10 0,-14-14 0,1 0 0,-2 1 0,18 26 0,-27-36 0,1 0 0,-1 1 0,0 0 0,0-1 0,-1 1 0,1 0 0,-1 0 0,0 0 0,0 0 0,-1 0 0,0 0 0,1 0 0,-2 0 0,1 0 0,-1 0 0,1 0 0,-1 0 0,-2 5 0,2-8-50,0 0-1,-1 1 1,1-1-1,-1 0 0,1-1 1,-1 1-1,0 0 1,0 0-1,1-1 1,-1 1-1,0-1 0,0 0 1,-1 1-1,1-1 1,0 0-1,0 0 1,-1 0-1,1-1 0,0 1 1,-1-1-1,1 1 1,-1-1-1,1 0 1,-1 1-1,1-1 1,-4-1-1,-15 1-6775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50.1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50.7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127 1 24575,'3'0'0,"0"1"0,0 0 0,0 0 0,0 0 0,0 0 0,0 1 0,0-1 0,-1 1 0,1 0 0,-1-1 0,1 1 0,-1 0 0,0 0 0,0 1 0,0-1 0,0 0 0,0 1 0,0-1 0,-1 1 0,1 0 0,-1 0 0,1-1 0,0 6 0,0-5 0,-1 0 0,0-1 0,0 1 0,0 0 0,0 0 0,-1-1 0,1 1 0,-1 0 0,0 0 0,0 0 0,0 0 0,0 0 0,0 0 0,0 0 0,-1-1 0,1 1 0,-1 0 0,0 0 0,0 0 0,0-1 0,0 1 0,-1 0 0,1-1 0,-4 5 0,4-6 0,0-1 0,1 1 0,-1 0 0,0-1 0,0 1 0,1-1 0,-1 1 0,0-1 0,0 1 0,0-1 0,0 0 0,0 1 0,1-1 0,-1 0 0,0 0 0,0 0 0,0 0 0,0 0 0,0 0 0,0 0 0,0 0 0,0 0 0,0 0 0,0 0 0,0-1 0,0 1 0,-1-1 0,0 0 0,0-1 0,0 1 0,0-1 0,1 1 0,-1-1 0,0 0 0,1 0 0,-1 0 0,1 0 0,-2-3 0,-19-53 0,14 39 0,-2 17 0,8 3 0,0 1 0,1-1 0,-1 1 0,0 0 0,0 0 0,1 0 0,-1 0 0,1 0 0,0 0 0,0 1 0,-2 3 0,-5 13 0,1 0 0,-6 24 0,-22 130-1365,27-141-5461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51.3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24575,'10'7'0,"1"-1"0,0 0 0,0-1 0,0 0 0,1 0 0,0-2 0,-1 1 0,24 3 0,10 4 0,-34-7 0,0 0 0,0 1 0,-1 0 0,0 1 0,0 0 0,0 0 0,16 15 0,-24-20 0,0 1 0,0 0 0,0 0 0,0 0 0,0 0 0,-1 0 0,1 0 0,0 0 0,-1 1 0,0-1 0,0 1 0,1-1 0,-1 1 0,-1-1 0,1 1 0,0 0 0,-1-1 0,1 1 0,-1 0 0,0-1 0,0 1 0,0 0 0,0 0 0,0-1 0,-1 1 0,1 0 0,-1-1 0,0 1 0,1 0 0,-1-1 0,-1 1 0,1-1 0,0 0 0,0 1 0,-1-1 0,0 0 0,1 0 0,-5 4 0,4-4-76,-1 1 1,-1-1-1,1 0 0,0 0 0,0 0 0,-1-1 0,1 1 0,-1-1 1,0 0-1,1 0 0,-1 0 0,0 0 0,0 0 0,0-1 1,1 0-1,-1 0 0,-5 0 0,-17-3-6750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51.7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1 24575,'0'3'0,"0"5"0,0 4 0,0 7 0,-4 3 0,0 1 0,-4-2 0,0-6-8191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52.0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52.4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 0 24575,'0'3'0,"-3"9"0,-2 4 0,1 7 0,1 2 0,1 1 0,-3 2 0,0 0 0,0-5-8191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52.9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63 18 24575,'1'-1'0,"-1"0"0,1 0 0,0 0 0,0-1 0,-1 1 0,1 0 0,0 0 0,0 1 0,0-1 0,0 0 0,0 0 0,0 0 0,0 1 0,1-1 0,-1 0 0,0 1 0,0-1 0,0 1 0,1 0 0,-1-1 0,0 1 0,1 0 0,-1 0 0,0 0 0,1 0 0,-1 0 0,0 0 0,2 0 0,40 2 0,-39 0 0,0 0 0,0 1 0,0-1 0,0 1 0,0-1 0,-1 1 0,1 0 0,-1 0 0,0 1 0,0-1 0,0 1 0,0 0 0,-1-1 0,0 1 0,1 0 0,-1 0 0,-1 1 0,1-1 0,0 0 0,-1 1 0,0-1 0,0 1 0,-1-1 0,1 1 0,-1 5 0,1-3 0,-1 0 0,0 0 0,0 0 0,-1 0 0,0 0 0,0 0 0,-1 0 0,0-1 0,0 1 0,0 0 0,-1-1 0,0 0 0,0 0 0,-1 0 0,1 0 0,-7 6 0,9-10 0,0-1 0,0 0 0,0 1 0,0-1 0,-1 0 0,1 0 0,-1 0 0,1 0 0,-1 0 0,1-1 0,-1 1 0,1 0 0,-1-1 0,0 1 0,1-1 0,-1 1 0,0-1 0,1 0 0,-1 0 0,0 0 0,0 0 0,1 0 0,-3 0 0,1-1 0,1 0 0,0 0 0,0-1 0,-1 1 0,1 0 0,0-1 0,0 0 0,0 1 0,0-1 0,0 0 0,1 0 0,-1 0 0,-2-4 0,-4-7 0,1-1 0,0 0 0,1 0 0,-4-16 0,7 21 0,3 9 1,0-1 0,0 1 0,0-1-1,0 1 1,0-1 0,0 1 0,0-1 0,-1 1-1,1-1 1,0 1 0,0-1 0,0 1 0,-1 0-1,1-1 1,0 1 0,0-1 0,-1 1-1,1 0 1,0-1 0,-1 1 0,1 0 0,0-1-1,-1 1 1,1 0 0,0 0 0,-1-1 0,1 1-1,-1 0 1,1 0 0,-1 0 0,1-1 0,0 1-1,-1 0 1,1 0 0,-1 0 0,1 0 0,-1 0-1,1 0 1,-1 0 0,1 0 0,-1 0-1,1 0 1,-1 0 0,1 0 0,0 1 0,-1-1-1,1 0 1,-1 0 0,1 0 0,-1 1 0,1-1-1,0 0 1,-1 0 0,1 1 0,-1-1 0,1 0-1,-1 1 1,-19 29-247,12-17-919,-1-2-5661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25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5586 24575,'3'-1'0,"-1"1"0,1-1 0,-1 0 0,1 0 0,-1 0 0,1 0 0,-1 0 0,0 0 0,1-1 0,-1 1 0,0-1 0,0 1 0,0-1 0,0 0 0,0 0 0,-1 0 0,1 0 0,-1 0 0,1 0 0,-1-1 0,0 1 0,1 0 0,-1-1 0,0 1 0,-1-1 0,1 1 0,0-1 0,-1 0 0,1-4 0,2-11 0,0-1 0,0-36 0,-3 48 0,-6-158 0,2 106 0,6-107 0,82-398 0,-16 140 0,-51 281 0,-2-144 0,-62-430 0,33 612 0,-6-60 0,20-192 0,0 37 0,-21 79 0,18 195 0,-11-325 0,15 270 0,24-171 0,111-507 0,-133 767 0,-1-1 0,0 0 0,1 1 0,10-25 0,-12 33 0,1 1 0,0 0 0,0 0 0,0 0 0,0 0 0,0 0 0,1 0 0,-1 1 0,1-1 0,0 1 0,-1 0 0,1-1 0,0 1 0,1 1 0,-1-1 0,0 0 0,0 1 0,7-2 0,16-2 0,1 2 0,-1 1 0,1 1 0,-1 1 0,41 6 0,0-2 0,879 4 0,-562-10 0,-380 2 0,0 1 0,0 0 0,-1-1 0,1 1 0,0 1 0,-1-1 0,1 0 0,-1 1 0,1 0 0,-1 0 0,0 0 0,0 0 0,0 0 0,0 1 0,0-1 0,0 1 0,-1 0 0,1 0 0,-1 0 0,0 0 0,0 0 0,2 4 0,6 11 0,-1 1 0,-1 0 0,6 20 0,-3-7 0,352 982 0,-303-823 0,69 393 0,-104-433 0,1-3 0,9 184 0,-33 495 0,-5-401 0,1-132 0,5 311 0,16-299 0,1 68 0,-20-334-1365,0-8-5461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53.2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53.6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 1 24575,'-3'0'0,"-5"3"0,-1 4 0,1 5 0,2 0-8191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54.4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189 30 24575,'14'0'0,"-13"-1"0,1 1 0,-1 0 0,0-1 0,0 1 0,1 0 0,-1 0 0,0 0 0,1 0 0,-1 0 0,0 0 0,1 0 0,-1 1 0,0-1 0,1 0 0,-1 1 0,0-1 0,0 1 0,1-1 0,-1 1 0,0 0 0,0 0 0,0-1 0,0 1 0,0 0 0,0 0 0,0 0 0,0 0 0,0 0 0,0 0 0,-1 0 0,1 0 0,0 1 0,-1-1 0,1 0 0,-1 0 0,1 0 0,-1 1 0,0-1 0,1 0 0,-1 1 0,0 2 0,9 66 0,-9-66 0,1 0 0,-1 1 0,-1-1 0,1 1 0,0-1 0,-1 0 0,0 1 0,0-1 0,0 0 0,-1 0 0,1 0 0,-1 1 0,-4 4 0,6-8 0,-1 0 0,0 0 0,1-1 0,-1 1 0,0 0 0,0-1 0,1 1 0,-1-1 0,0 1 0,0-1 0,0 0 0,0 1 0,0-1 0,0 0 0,0 1 0,1-1 0,-1 0 0,0 0 0,0 0 0,0 0 0,0 0 0,0 0 0,0 0 0,0 0 0,0 0 0,0-1 0,0 1 0,0 0 0,0-1 0,0 1 0,0 0 0,0-1 0,1 1 0,-1-1 0,0 0 0,0 1 0,1-1 0,-1 1 0,0-1 0,1 0 0,-1 0 0,0 1 0,1-1 0,-1-1 0,-3-2 0,1-1 0,1 1 0,-1-1 0,1 1 0,-1-1 0,-2-9 0,1-7 0,1-1 0,0 0 0,2 1 0,1-30 0,0 50 0,0 1 0,1 0 0,-1-1 0,0 1 0,0 0 0,0-1 0,0 1 0,0 0 0,0-1 0,0 1 0,0-1 0,0 1 0,0 0 0,0-1 0,0 1 0,0 0 0,0-1 0,0 1 0,0-1 0,0 1 0,0 0 0,0-1 0,-1 1 0,1 0 0,0-1 0,0 1 0,0 0 0,-1-1 0,1 1 0,0 0 0,-1 0 0,1-1 0,0 1 0,0 0 0,-1 0 0,0-1 0,-8 14 0,-7 29 0,-51 266 0,3-14-1365,57-265-5461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15T05:20:58.16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1 100,'0'-3,"3"-1,15-1,14 2,5 0,0 2,-4 0,0 1,-3-7,0-2,6 1,-1 2,0 1,-2 2,0 2,-2 0,0 1,1 0,2 1,-1-1,0 0,-2 1,0-1,-1 0,0-4,-1 0,0 0,0 0,-3 2,-2 0,-1 1,1 1,0 0,0 0,2 0,0 0,-1 1,-2-1,2-4,4 0,3 0,3 0,-1 2,-3 0,-4 1,-3 1,2 0,-2 0,0 0,-2 0,3 1,0-1,-1 0,-1 0,2 0,0 0,-1 0,-1 0,-1 0,-1 0,-1 0,0 0,-1 0,4 0,1 0,-1 0,0 0,-1 0,-5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03.568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292 1 24575,'0'26'0,"1"-5"0,-1-1 0,0 0 0,-2 0 0,0 1 0,-1-1 0,-1 0 0,-8 22 0,10-40 0,1 1 0,-1-1 0,0 0 0,0 0 0,0 0 0,0 0 0,0 0 0,0 0 0,0-1 0,-1 1 0,1-1 0,-1 1 0,1-1 0,-1 0 0,1 0 0,-1 0 0,0-1 0,1 1 0,-1 0 0,0-1 0,0 0 0,-4 0 0,-12 1 0,0-1 0,-25-4 0,9 1 0,-43-1-1365,62-1-5461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03.945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8 0 24575,'0'4'0,"0"7"0,0 5 0,0 4 0,0 1 0,-3-3 0,-1-4-8191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04.282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8 1 24575,'0'6'0,"-3"7"0,-2-1-8191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04.710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205 233 24575,'-3'2'0,"-1"0"0,1 0 0,0 0 0,0 0 0,-1-1 0,1 1 0,-1-1 0,1 0 0,-1 0 0,0 0 0,1 0 0,-1-1 0,0 0 0,0 0 0,1 0 0,-1 0 0,0 0 0,0-1 0,1 1 0,-1-1 0,0 0 0,1 0 0,-1-1 0,1 1 0,-5-3 0,0 1 0,0-1 0,1 0 0,0 0 0,0-1 0,0 0 0,0 0 0,0-1 0,1 0 0,0 0 0,-6-8 0,9 7 14,-1-1-1,1 0 0,0 0 0,0 0 1,1-1-1,0 1 0,0 0 1,0-13-1,2 16-112,-1-1 0,1 1 0,0 0 0,0-1 0,0 1 0,1 0 0,0 0 0,0-1 0,0 1 0,1 0 0,0 0 0,0 0 0,0 0 0,4-6 0,3 2-6727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05.39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1 24575,'3'0'0,"5"3"0,4 8 0,0 5 0,-2 4 0,-3 1 0,-2 4 0,-2 1 0,-2-1 0,-1-1 0,0-1 0,-1-2 0,-6-3 0,-3-6-8191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06.04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55 338 24575,'-39'51'0,"37"-49"0,0 1 0,1 0 0,-1-1 0,1 1 0,-1 0 0,1 0 0,0 0 0,0 0 0,1 0 0,-1 0 0,0 0 0,1 0 0,0 0 0,0 0 0,0 0 0,0 0 0,1 6 0,0-8 0,-1-1 0,1 1 0,0 0 0,0 0 0,-1 0 0,1 0 0,0-1 0,0 1 0,0 0 0,0-1 0,0 1 0,0-1 0,0 1 0,0-1 0,0 1 0,0-1 0,0 0 0,1 1 0,-1-1 0,0 0 0,0 0 0,0 0 0,0 0 0,0 0 0,0 0 0,1 0 0,-1-1 0,0 1 0,0 0 0,0 0 0,0-1 0,0 1 0,0-1 0,0 1 0,0-1 0,0 0 0,0 1 0,0-1 0,0 0 0,0 1 0,-1-1 0,2-1 0,40-36 0,-26 14 0,0 0 0,-2 0 0,0-2 0,-2 0 0,-1 0 0,0-1 0,-3 0 0,0-1 0,-1 0 0,-2 0 0,2-32 0,-7 57-35,0 1 0,0-1 0,0 0 0,1 1 0,0-1 0,-1 0 0,1 1 0,0-1 0,0 1 0,0 0 0,0-1 0,1 1 0,-1 0 0,1-1 0,-1 1 0,1 0 0,0 0 0,0 0 0,0 1 0,0-1 0,0 0 0,0 1 0,0-1 0,1 1 0,-1 0 0,0 0 0,1 0 0,-1 0 0,1 0 0,0 0 0,-1 1 0,1-1 0,-1 1 0,1 0 0,0 0 0,-1 0 0,1 0 0,3 0 0,11 1-6791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27.5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7151 24575,'1'-15'0,"1"0"0,0 0 0,2 1 0,-1-1 0,10-20 0,5-25 0,155-867 0,-103 499 0,-26 159 0,-11-1 0,-4-454 0,-88-268 0,33 647 0,-12-606 0,27 586 0,8-394 0,8 704 0,19-90 0,-2 21 0,9-225 0,-2 172 0,-28 174 0,0 0 0,0 0 0,0 0 0,0 0 0,1 1 0,-1-1 0,1 1 0,0-1 0,0 1 0,0-1 0,0 1 0,0 0 0,1 0 0,-1 0 0,1 0 0,-1 0 0,1 1 0,0-1 0,-1 1 0,1 0 0,0 0 0,5-2 0,7-1 0,0 1 0,0 0 0,21-1 0,-13 2 0,545-33 0,0 45 0,-12 0 0,-552-9 0,1-1 0,0 1 0,-1 0 0,1 0 0,-1 0 0,1 1 0,-1 0 0,0 0 0,1 0 0,-1 0 0,0 1 0,0-1 0,-1 1 0,1 0 0,0 0 0,-1 1 0,0-1 0,0 1 0,0-1 0,3 6 0,7 11 0,-1 1 0,17 40 0,-14-27 0,34 68 0,-5 3 0,-5 1 0,-4 2 0,-5 2 0,21 145 0,-3 291 0,-31 3 0,-9-239 0,0-7 0,-50 494 0,6-503 0,-48 341 0,43-138 0,43 5 0,2-183 0,16 106 0,-1 18 0,-19-437 0,-1 21 0,0 1 0,2-1 0,1 0 0,2 0 0,0 0 0,2 0 0,12 35 0,34 57-1365,-38-91-5461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06.448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42 1 24575,'-3'0'0,"-5"3"0,-1 8 0,1 5 0,2 4 0,2 1 0,2 0 0,1-3-8191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10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221 132 24575,'-10'0'0,"-13"1"0,0-2 0,0 0 0,-27-7 0,45 8 0,1-1 0,0 0 0,0 0 0,-1-1 0,1 1 0,0-1 0,0 0 0,0 0 0,1 0 0,-1 0 0,0-1 0,1 0 0,0 1 0,-1-1 0,1-1 0,0 1 0,0 0 0,1-1 0,-1 1 0,1-1 0,0 0 0,0 0 0,-3-7 0,5 9 0,-1 0 0,1 1 0,0-1 0,0 0 0,0 0 0,0 0 0,0 0 0,0 0 0,0 0 0,1 0 0,-1 0 0,1 0 0,-1 0 0,1 1 0,0-1 0,0 0 0,0 0 0,0 1 0,0-1 0,0 1 0,0-1 0,1 1 0,-1-1 0,0 1 0,1 0 0,-1-1 0,1 1 0,-1 0 0,1 0 0,0 0 0,2-1 0,-3 2 0,1-1 0,-1 1 0,0 0 0,1-1 0,-1 1 0,1 0 0,-1 0 0,1 0 0,-1 0 0,1 0 0,-1 0 0,1 0 0,-1 0 0,0 1 0,1-1 0,-1 0 0,1 1 0,-1-1 0,0 1 0,1 0 0,-1 0 0,0-1 0,0 1 0,1 0 0,-1 0 0,0 0 0,0 0 0,0 0 0,0 0 0,0 0 0,-1 1 0,1-1 0,0 0 0,0 0 0,-1 1 0,1-1 0,-1 1 0,1-1 0,-1 0 0,0 1 0,1 1 0,0-1 5,-1 0-1,1 0 1,-1 0 0,0 0-1,1 0 1,-1 0-1,0 0 1,0-1 0,0 1-1,0 0 1,-1 0 0,1 0-1,0 0 1,-1 0-1,0 0 1,1 0 0,-1-1-1,0 1 1,0 0-1,0 0 1,0-1 0,0 1-1,0-1 1,0 1-1,-2 1 1,0-1-129,0 0 0,-1 0 1,1-1-1,-1 1 0,1-1 0,-1 1 1,1-1-1,-1 0 0,0 0 0,1-1 1,-9 1-1,-9 0-6702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10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1 319 24575,'22'-43'0,"-18"26"0,0 0 0,-1 0 0,-1 0 0,-1-1 0,-1-24 0,5-42 0,-5 81 3,1 0 0,0 0 0,0 0 0,0 0 0,0 0 0,0 0 0,1 0 0,0 1 0,-1-1 0,1 1 0,0-1 0,0 1-1,0 0 1,1 0 0,-1 0 0,0 0 0,1 0 0,-1 0 0,1 1 0,0-1 0,-1 1 0,1-1 0,0 1 0,0 0 0,0 0 0,0 1 0,0-1 0,5 0-1,10-1-174,0 0-1,0 2 0,32 2 0,-29-1-586,-1 0-6067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10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24575,'-3'0'0,"-1"3"0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11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1 379 24575,'-1'15'0,"1"27"0,0-40 0,0 0 0,0-1 0,1 1 0,-1 0 0,0 0 0,1 0 0,-1-1 0,1 1 0,0 0 0,-1-1 0,1 1 0,0-1 0,0 1 0,0-1 0,0 1 0,3 2 0,-3-4 0,-1 0 0,1 0 0,0 0 0,0 0 0,0 0 0,0 0 0,0 0 0,0 0 0,0 0 0,0 0 0,-1 0 0,1-1 0,0 1 0,0 0 0,0-1 0,0 1 0,-1 0 0,1-1 0,0 1 0,0-1 0,-1 1 0,1-1 0,0 0 0,-1 1 0,1-1 0,-1 0 0,1 1 0,-1-1 0,1 0 0,-1 0 0,1 0 0,-1 1 0,0-1 0,1-1 0,14-29 0,-6 3 0,-3 0 0,0-1 0,-2 1 0,0-1 0,-3 0 0,0 0 0,-4-30 0,3-43 0,0 99-42,0 1-1,-1 0 0,1 0 1,1-1-1,-1 1 0,0 0 1,0 0-1,1 0 0,-1 0 1,1-1-1,0 1 0,0 0 1,0 0-1,0 0 0,0 0 1,0 1-1,0-1 0,1 0 1,-1 0-1,0 1 0,1-1 1,0 0-1,-1 1 0,1 0 1,0-1-1,0 1 0,0 0 1,0 0-1,0 0 0,0 0 1,3 0-1,9-1-6783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11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24575,'-3'0'0,"-1"6"0,0 6 0,0 4 0,-1 3 0,-1 1 0,1 1 0,1-3-8191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18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24575,'15'10'0,"19"3"0,100 20 0,220 23 0,-272-45 0,110 1 0,-104-9 0,-87-3 0,0 0 0,0 0 0,0 0 0,1 0 0,-1 0 0,0 0 0,0 0 0,0 0 0,0 0 0,0 1 0,0-1 0,0 0 0,0 1 0,0-1 0,0 1 0,0-1 0,0 1 0,0-1 0,0 1 0,0 0 0,0-1 0,-1 1 0,1 0 0,0 0 0,0 0 0,0 0 0,-1 1 0,0-1 0,-1 0 0,1 1 0,0-1 0,-1 0 0,1 0 0,0 0 0,-1 0 0,0 1 0,1-1 0,-1 0 0,0 0 0,1 0 0,-1 0 0,0 0 0,0 0 0,0 0 0,-1 0 0,-56 42 0,55-41 0,-774 459-1365,730-436-5461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19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 24575,'0'7'0,"-4"11"0,-7 14 0,-2 7 0,-2 18 0,2 8 0,2 10 0,4-4 0,3-4 0,2-8 0,1-9 0,1-11 0,1-8 0,0-10-8191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19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0 358 24575,'3'0'0,"8"-3"0,9-5 0,7-7 0,6-8 0,7-14 0,7-9 0,-1-2 0,-2 5 0,-5 3 0,-6 5 0,-5 9 0,-4 8 0,-3 7 0,-5 6-8191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19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24575,'0'7'0,"3"8"0,9 6 0,1 2 0,5 4 0,7-3 0,5 1 0,8 1 0,1-3 0,0-3 0,-3-3 0,-5-4 0,-3-5 0,-8-2-8191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28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0 509 24575,'18'-1'0,"-1"-1"0,0 0 0,0-2 0,0 0 0,0 0 0,-1-2 0,1 0 0,-1-1 0,-1 0 0,1-2 0,-1 0 0,-1 0 0,0-1 0,0-1 0,-1 0 0,0-1 0,17-21 0,5-10 0,-2-1 0,-2-2 0,-2-1 0,27-60 0,-53 101 0,0 0 0,0 0 0,1 0 0,-1 1 0,1 0 0,1 0 0,-1 0 0,1 0 0,0 1 0,7-6 0,-9 8 0,0 0 0,0 1 0,1 0 0,-1-1 0,1 1 0,-1 0 0,1 1 0,-1-1 0,1 1 0,-1-1 0,1 1 0,0 0 0,-1 0 0,1 1 0,-1-1 0,1 1 0,0 0 0,-1-1 0,0 2 0,6 1 0,17 11-46,1 0-1,-2 2 0,0 1 0,-1 1 1,-1 2-1,38 39 0,-22-21-991,-12-14-5788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20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24575,'0'0'0,"0"-1"0,1 0 0,-1 0 0,1 0 0,-1 0 0,1 0 0,-1 1 0,1-1 0,-1 0 0,1 1 0,0-1 0,-1 0 0,1 1 0,0-1 0,0 1 0,0-1 0,-1 1 0,1-1 0,0 1 0,0 0 0,0-1 0,0 1 0,0 0 0,0 0 0,0-1 0,0 1 0,-1 0 0,3 0 0,30-2 0,-31 2 0,5 0 0,0 1 0,0 0 0,-1 0 0,1 0 0,0 1 0,-1 0 0,0 0 0,1 1 0,-1 0 0,0 0 0,0 0 0,-1 1 0,1 0 0,-1 0 0,1 0 0,-1 1 0,-1-1 0,1 1 0,-1 1 0,1-1 0,-2 1 0,7 10 0,-6-8 0,1 0 0,-2 1 0,1-1 0,-1 1 0,0 0 0,-1 0 0,0 1 0,-1-1 0,0 0 0,0 0 0,-1 1 0,0-1 0,-1 1 0,1-1 0,-2 0 0,-2 11 0,2-16 0,1-1 0,-1 1 0,0-1 0,0 1 0,0-1 0,0 0 0,-1 0 0,1 0 0,-1 0 0,0 0 0,0-1 0,0 1 0,0-1 0,0 0 0,-1 0 0,1 0 0,-1 0 0,1 0 0,-1-1 0,1 0 0,-1 0 0,0 0 0,0 0 0,0 0 0,0-1 0,0 0 0,1 0 0,-1 0 0,0 0 0,0 0 0,0-1 0,0 0 0,0 0 0,1 0 0,-1 0 0,0 0 0,1-1 0,-1 0 0,1 0 0,-1 0 0,1 0 0,0 0 0,0 0 0,0-1 0,0 0 0,0 0 0,1 1 0,-1-2 0,1 1 0,0 0 0,-3-6 0,-2-10-124,1 1 0,1-1 0,0 0 0,2 0 0,0-1 0,1 1-1,1-1 1,1 1 0,1-1 0,6-37 0,-3 41-6702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20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0 24575,'-1'40'0,"-1"1"0,-2-1 0,-1-1 0,-3 1 0,-1-1 0,-2 0 0,-27 63 0,37-98 0,-6 12 0,0 0 0,1 0 0,1 1 0,-4 23 0,8-36 0,1-1 0,-1 0 0,1 1 0,0-1 0,0 1 0,0-1 0,0 0 0,1 1 0,-1-1 0,1 0 0,0 1 0,0-1 0,0 0 0,0 0 0,1 0 0,-1 0 0,1 0 0,0 0 0,0 0 0,0 0 0,0-1 0,1 1 0,-1-1 0,1 1 0,-1-1 0,1 0 0,0 0 0,0 0 0,4 1 0,24 9 0,1-2 0,0-1 0,1-2 0,50 5 0,-24-4 0,103 10-431,297-7 0,-413-11-72,-20 0-6323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23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24575,'-2'2'0,"0"1"0,0-1 0,0 0 0,0 1 0,1-1 0,-1 1 0,1-1 0,0 1 0,0 0 0,0 0 0,0-1 0,0 1 0,0 0 0,1 0 0,-1 0 0,1 0 0,0 0 0,0 0 0,0 0 0,0 0 0,1 0 0,-1 0 0,1 0 0,0-1 0,0 1 0,0 0 0,0 0 0,0-1 0,0 1 0,1 0 0,0-1 0,-1 1 0,1-1 0,4 4 0,5 7 0,1-1 0,0 0 0,1-1 0,21 15 0,-34-26 0,35 25 0,-6-6 0,39 35 0,-62-48 0,0 0 0,0 0 0,-1 0 0,0 0 0,0 1 0,0 0 0,-1 0 0,0 0 0,-1 1 0,1 0 0,3 14 0,-7-21 0,1 1 0,-1 0 0,0 0 0,1 0 0,-1 0 0,0 0 0,0 0 0,-1-1 0,1 1 0,0 0 0,-1 0 0,1 0 0,-1 0 0,1-1 0,-1 1 0,0 0 0,0-1 0,0 1 0,0 0 0,0-1 0,-2 3 0,0-2 0,1 0 0,-1 0 0,0 0 0,0 0 0,0 0 0,0 0 0,-1-1 0,1 0 0,0 0 0,-7 2 0,-8 0 0,1-1 0,-1-1 0,-30-1 0,35 0 0,2 0-227,-1-1-1,1 0 1,0 0-1,0-1 1,-20-6-1,9-1-6598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24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24575,'6'-3'0,"10"-1"0,11 0 0,12 0 0,5 2 0,5-3 0,-2 0 0,-2 0 0,0 2 0,4 0 0,-1 2 0,-2 0 0,-4 1 0,-4 0 0,-5 1 0,-7-1-8191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24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 24575,'9'0'0,"12"-1"0,0 1 0,1 1 0,-1 1 0,-1 0 0,1 2 0,0 0 0,30 11 0,-48-13 0,-1-1 0,1 1 0,-1 0 0,0 0 0,0 0 0,0 0 0,0 0 0,0 0 0,0 0 0,-1 1 0,1-1 0,-1 0 0,0 1 0,1 0 0,-1-1 0,0 1 0,0 0 0,-1 0 0,1-1 0,-1 1 0,1 0 0,-1 0 0,0 0 0,0 0 0,0-1 0,0 1 0,-1 0 0,0 4 0,0-2 0,0-1 0,0 1 0,0-1 0,-1 1 0,1-1 0,-1 1 0,0-1 0,-1 0 0,1 0 0,-1 0 0,1 0 0,-1-1 0,0 1 0,-1-1 0,1 0 0,-6 5 0,0-4 0,0 0 0,0 0 0,0-1 0,-1 0 0,1-1 0,-1 0 0,1 0 0,-20 0 0,-2-2 0,-46-5 0,74 5-44,0 0 0,0 0 0,0-1 0,0 1 0,0-1 0,1 0 0,-1 1 0,0-2 0,1 1 0,-1 0 0,0 0 0,1-1 0,-1 1 0,1-1 0,0 0 0,0 0 0,-1 0 0,1 0-1,0 0 1,1 0 0,-1-1 0,0 1 0,1-1 0,-1 1 0,1-1 0,0 1 0,0-1 0,0 0 0,0 0 0,-1-5 0,0-8-6782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0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24575,'0'7'0,"0"5"0,0 4 0,0 6 0,0 6 0,0 1 0,0 3 0,0-1 0,0-2 0,4 0 0,0-1 0,1-3 0,-2-4-8191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1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24575,'43'-2'0,"33"0"0,-70 2 0,0 1 0,0-1 0,0 1 0,0 1 0,-1-1 0,1 1 0,0 0 0,-1 0 0,8 4 0,-11-5 0,-1 0 0,1 0 0,0 0 0,-1 0 0,1 0 0,0 1 0,-1-1 0,0 1 0,1-1 0,-1 1 0,0-1 0,0 1 0,0 0 0,0 0 0,0-1 0,0 1 0,0 0 0,-1 0 0,1 0 0,-1 0 0,1 0 0,-1 0 0,0 0 0,0 0 0,0 0 0,0 0 0,0 0 0,0 0 0,-1 2 0,0-2 0,0 1 0,0-1 0,0 0 0,0 0 0,0 0 0,-1-1 0,1 1 0,-1 0 0,0 0 0,1-1 0,-1 1 0,0-1 0,0 1 0,0-1 0,0 0 0,0 0 0,0 0 0,0 0 0,-1 0 0,1 0 0,0-1 0,0 1 0,-1-1 0,-3 1 0,-76-1-198,61-1-969,4 0-5659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2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0 258 24575,'4'0'0,"0"-4"0,0-4 0,6-4 0,2-3 0,1-6 0,-1-6 0,0-2 0,-1 1 0,0-5 0,-1 0 0,1 6 0,-2 7-8191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2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3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29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0 24575,'6'1'0,"0"-1"0,0 1 0,0 1 0,1-1 0,-1 1 0,-1 0 0,1 0 0,0 1 0,0 0 0,-1 0 0,0 0 0,1 1 0,-1-1 0,-1 1 0,1 1 0,0-1 0,-1 1 0,0-1 0,0 1 0,0 0 0,-1 0 0,6 12 0,-3-6 0,-1 0 0,0 1 0,-1 0 0,0 0 0,-1 0 0,0 0 0,-1 0 0,-1 1 0,1-1 0,-2 21 0,0-31 0,-1 1 0,1-1 0,-1 0 0,1 0 0,-1 1 0,0-1 0,0 0 0,0 0 0,0 0 0,0 0 0,0 0 0,0 0 0,-1 0 0,1-1 0,-1 1 0,1 0 0,-1-1 0,0 1 0,-2 1 0,0-1 0,-1 1 0,0-1 0,1 0 0,-1 0 0,0 0 0,0 0 0,-1-1 0,-5 1 0,-3 0 0,0-1 0,0-1 0,0 0 0,0-1 0,-20-3 0,25 1-151,0 1-1,1-2 0,-1 1 0,1-1 1,0 0-1,0-1 0,0 0 1,-11-9-1,3 1-6674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3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24575,'16'18'0,"-1"1"0,-1 0 0,21 39 0,-19-32 0,26 36 0,-36-54 0,1-1 0,0 0 0,0 0 0,0-1 0,1 0 0,0 0 0,0-1 0,15 8 0,-21-12 0,1 0 0,-1 0 0,1 0 0,0 0 0,-1-1 0,1 1 0,0-1 0,-1 0 0,1 1 0,0-1 0,-1-1 0,1 1 0,0 0 0,0-1 0,-1 1 0,1-1 0,-1 0 0,5-1 0,-2-1 0,-1 1 0,0-1 0,1 0 0,-1-1 0,0 1 0,-1-1 0,1 1 0,0-1 0,3-6 0,6-10 0,-2 0 0,0-1 0,13-34 0,-16 35 0,-1 1 0,-7 15 0,1 1 0,0-1 0,0 0 0,1 1 0,-1-1 0,1 1 0,0-1 0,0 1 0,0 0 0,0 0 0,4-5 0,-5 9 0,0 0 0,0 0 0,0 0 0,0 0 0,0 0 0,0 0 0,-1 0 0,1 1 0,0-1 0,-1 0 0,1 0 0,-1 1 0,1-1 0,-1 0 0,0 1 0,1-1 0,-1 0 0,0 1 0,0-1 0,0 0 0,0 3 0,0-3 0,6 75-56,-5 111 1,-2-106-1199,0-41-5572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4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4 24575,'25'0'0,"-15"-1"0,0 1 0,0 0 0,0 0 0,0 1 0,0 1 0,11 2 0,-18-3 0,-1 1 0,1-1 0,0 0 0,-1 1 0,1 0 0,-1 0 0,1-1 0,-1 1 0,0 1 0,0-1 0,1 0 0,-2 0 0,1 1 0,0-1 0,0 1 0,-1 0 0,0 0 0,1-1 0,-1 1 0,0 0 0,0 0 0,-1 0 0,1 0 0,0 4 0,-1-5 0,0 0 0,1-1 0,-1 1 0,0 0 0,0-1 0,0 1 0,0 0 0,-1-1 0,1 1 0,0-1 0,-1 1 0,1 0 0,-1-1 0,1 1 0,-1-1 0,0 1 0,0-1 0,0 0 0,0 1 0,0-1 0,0 0 0,0 1 0,0-1 0,-2 1 0,-1 1 0,1-1 0,-1 0 0,0-1 0,0 1 0,1-1 0,-1 1 0,0-1 0,0 0 0,-8 0 0,-1 0 0,0 0 0,0-1 0,-1-1 0,1 0 0,-20-4 0,30 4-36,0 0 0,-1 0 0,1 0 1,0 0-1,0 0 0,0 0 0,0-1 0,0 1 0,0-1 0,0 0 0,0 0 0,1 0 0,-1 0 0,1-1 0,0 1 0,-1-1 0,1 1 1,0-1-1,0 0 0,1 0 0,-1 0 0,1 0 0,-1 0 0,1 0 0,0 0 0,0-1 0,0 1 0,1 0 0,-1-1 0,1 1 0,0 0 1,0-1-1,0 1 0,0 0 0,0-1 0,1 1 0,1-4 0,5-15-6790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4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1 264 24575,'3'0'0,"5"0"0,3 0 0,5 0 0,5-7 0,2-15 0,2-7 0,2-9 0,-3-5 0,-3-1 0,-1 0 0,-4 7-8191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5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5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0 24575,'-1'10'0,"0"0"0,-1-1 0,0 1 0,-1-1 0,-4 13 0,-9 35 0,16-51 0,-1 0 0,2 0 0,-1 0 0,0 0 0,1 1 0,0-1 0,1-1 0,-1 1 0,1 0 0,0 0 0,0 0 0,1-1 0,0 1 0,5 7 0,4 2 0,1 0 0,0 0 0,18 15 0,-22-23 0,0 1 0,-1-1 0,0 2 0,0-1 0,-1 1 0,0 0 0,0 1 0,-1-1 0,-1 1 0,1 1 0,-2-1 0,6 16 0,-10-24 0,1 0 0,-1 0 0,0 0 0,1 0 0,-1 0 0,0 0 0,0 0 0,-1 0 0,1-1 0,0 1 0,-1 0 0,1 0 0,-1 0 0,1 0 0,-1 0 0,0-1 0,0 1 0,0 0 0,0-1 0,0 1 0,0 0 0,-1-1 0,-1 2 0,1-1 0,-1 0 0,-1 0 0,1 0 0,0-1 0,0 1 0,-1-1 0,1 0 0,-1 0 0,1 0 0,-1 0 0,-6 0 0,-4-1 0,-1 0 0,1 0 0,-1-2 0,0 0 0,-16-4 0,-3-5-1365,3-2-5461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6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24575,'3'0'0,"5"0"0,4 0 0,4 0 0,1 0 0,6 0 0,2 0 0,3 0 0,0 0 0,5 0 0,1 0 0,4 0 0,3 0 0,0 0 0,-3 0 0,-4 0 0,-9 0-8191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6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 24575,'5'0'0,"-1"0"0,1 0 0,0 0 0,0 1 0,0-1 0,0 1 0,0 1 0,0-1 0,0 0 0,-1 1 0,1 0 0,-1 0 0,5 3 0,-7-2 0,1 0 0,-1-1 0,1 1 0,-1 0 0,0 0 0,0 0 0,-1 1 0,1-1 0,-1 0 0,1 1 0,-1-1 0,0 1 0,0-1 0,-1 1 0,1-1 0,-1 1 0,0 0 0,0 5 0,0-6-3,0 0-1,0 0 0,0 0 1,-1-1-1,1 1 0,-1 0 1,0 0-1,0 0 0,0-1 1,0 1-1,0-1 0,0 1 1,-1-1-1,1 1 0,-1-1 1,0 0-1,0 0 0,0 1 1,0-1-1,0-1 0,-4 4 1,2-2 19,-1-1 1,0 1 0,0-1 0,0 0-1,0 0 1,-1 0 0,1-1-1,-1 0 1,1 0 0,0 0-1,-7 0 1,5-1-37,0 0 0,1-1 0,-1 1 0,0-1-1,0-1 1,1 1 0,-1-1 0,0 0 0,-5-4 0,8 5-51,1-1-1,0 1 1,0-1 0,0 0-1,1 0 1,-1-1 0,0 1-1,1 0 1,-1-1 0,1 1-1,0-1 1,0 0 0,0 0-1,0 0 1,1 0 0,-1 0-1,-1-5 1,-1-9-6755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7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0 448 24575,'4'0'0,"4"0"0,0-3 0,6-5 0,1-4 0,4-10 0,3-11 0,-4-11 0,4-6 0,-1-6 0,1 0 0,0 3 0,-5 8 0,-1 7 0,-3 11-8191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7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30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343 1 24575,'-1'0'0,"-1"1"0,1 0 0,0-1 0,-1 1 0,1 0 0,0 0 0,0 0 0,0 0 0,0 0 0,0 0 0,0 0 0,0 0 0,0 0 0,0 0 0,0 1 0,1-1 0,-1 0 0,0 1 0,1-1 0,-1 0 0,1 1 0,-1 1 0,-11 40 0,10-34 0,-12 74 0,12-63 0,-1 0 0,-1 0 0,-12 39 0,15-58 0,1 1 0,-1-1 0,1 1 0,-1-1 0,1 1 0,-1-1 0,0 0 0,0 1 0,0-1 0,0 0 0,0 0 0,0 0 0,0 1 0,0-1 0,0 0 0,0 0 0,0-1 0,-1 1 0,1 0 0,0 0 0,-1-1 0,-1 2 0,2-3 0,0 1 0,-1 0 0,1 0 0,0-1 0,0 1 0,0-1 0,-1 1 0,1-1 0,0 1 0,0-1 0,0 0 0,0 0 0,0 1 0,0-1 0,0 0 0,1 0 0,-1 0 0,0 0 0,0 0 0,0-2 0,-6-7 0,2 0 0,0 0 0,0-1 0,-4-13 0,-2-14 0,8 23 0,-2-1 0,0 1 0,-10-20 0,14 31 0,-1 1 0,0 0 0,0 0 0,0 0 0,-1 0 0,1 0 0,-1 0 0,1 1 0,-1-1 0,0 1 0,0 0 0,0 0 0,0 0 0,-1 0 0,1 0 0,-1 1 0,1-1 0,-1 1 0,-5-1 0,7 2 0,0 0 0,0 0 0,0 0 0,1 0 0,-1 1 0,0-1 0,0 0 0,0 1 0,0 0 0,0-1 0,1 1 0,-1 0 0,0 0 0,0 0 0,1 0 0,-1 1 0,1-1 0,-1 0 0,1 0 0,0 1 0,-1-1 0,1 1 0,0 0 0,0-1 0,0 1 0,0 0 0,0-1 0,1 1 0,-2 3 0,-4 10 0,1 0 0,-5 28 0,4-18 0,-4 9-1365,2-4-5461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7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46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1 162 24575,'1'6'0,"0"0"0,0 0 0,1-1 0,-1 1 0,1 0 0,1-1 0,-1 1 0,1-1 0,0 1 0,0-1 0,6 7 0,45 50 0,-35-43 0,1 0 0,28 20 0,-41-34 0,-1-1 0,1 1 0,0-1 0,0-1 0,0 1 0,0-1 0,1-1 0,-1 1 0,1-1 0,0 0 0,-1-1 0,13 1 0,-18-2 0,0 0 0,-1 0 0,1-1 0,0 1 0,-1 0 0,1-1 0,0 1 0,-1-1 0,1 0 0,-1 1 0,1-1 0,-1 0 0,0 0 0,1 0 0,-1 0 0,0 0 0,0 0 0,1-1 0,-1 1 0,0 0 0,0-1 0,0 1 0,-1 0 0,1-1 0,0 1 0,0-1 0,-1 1 0,1-1 0,-1 0 0,0 1 0,1-1 0,-1 0 0,0 1 0,0-1 0,0 0 0,0 1 0,0-1 0,0 0 0,0 1 0,-1-1 0,1 1 0,-1-1 0,0-2 0,-1-6 0,-1-1 0,-1 0 0,0 1 0,0 0 0,-6-10 0,-12-16 0,-50-59 0,9 12 0,62 81-4,-1 0 0,1 0 0,0 1 0,-1-1 0,1 0 0,0 0 0,0 0-1,1 0 1,-1-1 0,0 1 0,1 0 0,-1 0 0,1 0 0,-1 0 0,1-1 0,0 1 0,0 0-1,0 0 1,1-1 0,0-2 0,-1 3 15,2 1-1,-1-1 0,0 1 1,0-1-1,0 1 0,1-1 1,-1 1-1,0 0 1,1 0-1,0 0 0,-1 0 1,1 0-1,-1 0 1,1 0-1,0 1 0,0-1 1,-1 0-1,5 0 0,9-1-252,0 0-1,0 1 0,0 0 0,24 3 0,-34-2-19,13 2-6564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46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47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24575,'56'20'0,"-43"-17"0,-1 1 0,1 0 0,-1 1 0,0 1 0,20 11 0,-30-15 0,1 0 0,-1 1 0,1-1 0,-1 0 0,0 1 0,0-1 0,0 1 0,0 0 0,-1 0 0,1 0 0,-1 0 0,1 0 0,-1 0 0,0 0 0,0 0 0,0 0 0,-1 1 0,1-1 0,-1 0 0,0 0 0,0 1 0,0-1 0,0 0 0,-1 1 0,1-1 0,-1 0 0,-2 6 0,2-6 0,0 0 0,0 0 0,1 0 0,-1 0 0,1 0 0,-1 1 0,1-1 0,0 0 0,0 0 0,0 0 0,1 0 0,-1 0 0,1 0 0,0 0 0,-1 0 0,1 0 0,1 0 0,-1 0 0,0 0 0,1 0 0,-1-1 0,1 1 0,0 0 0,0-1 0,0 0 0,0 1 0,0-1 0,1 0 0,3 3 0,14 12 0,-1 2 0,22 29 0,-35-41 0,0 1 0,-1 0 0,0 0 0,-1 0 0,0 1 0,0-1 0,-1 1 0,0 0 0,-1 0 0,3 13 0,-5-21 0,0 1 0,0 0 0,0-1 0,0 1 0,0 0 0,0-1 0,0 1 0,-1-1 0,1 1 0,-1 0 0,1-1 0,-1 1 0,1-1 0,-1 1 0,0-1 0,0 0 0,0 1 0,0-1 0,0 0 0,0 0 0,0 1 0,0-1 0,-2 1 0,0 0 0,0 0 0,-1 0 0,1-1 0,-1 1 0,1-1 0,-1 0 0,0 0 0,1 0 0,-8 0 0,-6 0 0,-1-1 0,0-1 0,-22-3 0,37 4 0,-192-39-992,186 37 619,-54-13-6453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47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24575,'0'9'0,"0"8"0,0 10 0,0 7 0,0 5 0,-3-2 0,-2-2 0,-2-9 0,-1-8-8191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47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24575,'3'0'0,"5"0"0,7 0 0,5 0 0,2 0 0,4 0 0,1 7 0,-1 2 0,-4 6 0,-4 7 0,-4 7 0,-5 1 0,-3 0 0,-4 0 0,-4-1 0,-13 1 0,-13-4 0,-2-7-8191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0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24575,'-4'7'0,"0"0"0,0 0 0,1 1 0,-1-1 0,2 1 0,-1-1 0,1 1 0,0 0 0,1 0 0,0 0 0,0 0 0,1 14 0,-1-7 0,-6 359 0,7-366 0,0-1 0,1 0 0,0 1 0,0-1 0,1 1 0,0-1 0,0 0 0,1 0 0,-1 0 0,2 0 0,5 9 0,-7-13 0,1 0 0,0 0 0,0-1 0,0 1 0,0-1 0,0 1 0,1-1 0,-1 0 0,1 0 0,-1-1 0,1 1 0,0-1 0,-1 0 0,1 0 0,0 0 0,0 0 0,0 0 0,0-1 0,0 0 0,0 0 0,0 0 0,8-2 0,-6 1 0,1-1 0,-1 0 0,0-1 0,0 0 0,0 0 0,0 0 0,0 0 0,-1-1 0,0 0 0,1 0 0,-2-1 0,1 1 0,0-1 0,-1 0 0,7-10 0,-6 8 0,0 1 0,-1-1 0,1 0 0,-2-1 0,1 1 0,-1-1 0,0 0 0,0 1 0,-1-1 0,0 0 0,-1-1 0,1-11 0,-2 18 5,0-1-1,0 0 1,0 1 0,-1-1-1,1 1 1,-1-1-1,0 1 1,0-1 0,0 1-1,0 0 1,0-1 0,0 1-1,0 0 1,-1 0-1,1 0 1,-1 0 0,0 0-1,0 0 1,0 0-1,0 0 1,0 1 0,0-1-1,0 1 1,0 0-1,-5-3 1,0 2-217,-1 0 0,0 0 0,0 0-1,0 1 1,0 0 0,-16 1 0,-2 1-6614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0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24575,'4'0'0,"10"10"0,4 7 0,1 3 0,1-1 0,1-4 0,0-5 0,-4-10 0,-5-12 0,-4-14 0,-4-3-8191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1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24575,'4'0'0,"3"3"0,9 8 0,0 6 0,8 6 0,4 5 0,2 6 0,8 0 0,6 0 0,-1-1 0,-4-7 0,-2-8 0,-4-7 0,-5-5 0,-3-4 0,-6-2-8191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1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24575,'1'4'0,"1"1"0,-1-1 0,1 0 0,0 1 0,0-1 0,0 0 0,1 0 0,-1 0 0,1-1 0,6 7 0,9 14 0,26 66 0,-5 1 0,35 115 0,-66-183 0,6 16 0,-14-39 0,0 0 0,0 1 0,0-1 0,0 0 0,0 1 0,0-1 0,0 0 0,0 1 0,0-1 0,0 0 0,0 1 0,1-1 0,-1 0 0,0 1 0,0-1 0,0 0 0,0 1 0,1-1 0,-1 0 0,0 1 0,0-1 0,0 0 0,1 0 0,-1 1 0,0-1 0,1 0 0,-1 0 0,0 0 0,0 0 0,1 1 0,-1-1 0,0 0 0,1 0 0,-1 0 0,0 0 0,1 0 0,-1 0 0,0 0 0,1 0 0,-1 0 0,0 0 0,1 0 0,-1 0 0,0 0 0,1 0 0,-1 0 0,0 0 0,1 0 0,-1 0 0,0 0 0,1-1 0,-1 1 0,0 0 0,1 0 0,-1 0 0,0-1 0,0 1 0,1 0 0,-1 0 0,0-1 0,0 1 0,1 0 0,-1 0 0,0-1 0,0 1 0,0-1 0,10-25 0,-9 21 0,8-23 20,1 0 0,1 0 0,1 1 0,2 1 0,28-43 0,-33 57-126,1 0 0,0 0 0,0 1 0,1 0 0,0 1 0,1 1-1,1-1 1,-1 2 0,1 0 0,1 0 0,-1 2 0,1-1 0,15-3 0,-2 3-6720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30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24575,'0'3'0,"0"9"0,0 7 0,0 5 0,3 8 0,2 6 0,-1-2 0,0-5-8191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48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24575,'54'2'0,"0"2"0,86 18 0,97 39 0,-189-47 0,66 29 0,-99-36 0,-1 0 0,1 1 0,-1 0 0,-1 2 0,1-1 0,-2 2 0,1 0 0,13 16 0,-24-25 0,0 0 0,0 0 0,-1 0 0,1 1 0,0-1 0,-1 0 0,0 1 0,1 0 0,-1-1 0,0 1 0,-1 0 0,1-1 0,0 1 0,-1 0 0,1 0 0,-1 0 0,0 0 0,0-1 0,0 1 0,-1 3 0,0-4 0,0 1 0,0-1 0,-1 0 0,1 0 0,0 0 0,-1 0 0,0-1 0,1 1 0,-1 0 0,0-1 0,0 1 0,0-1 0,0 1 0,0-1 0,-1 0 0,1 0 0,0 0 0,0 0 0,-1-1 0,1 1 0,-1 0 0,1-1 0,-4 1 0,-107 15-615,-119 2-1,227-17 482,-21 0-6692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48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 24575,'-8'6'0,"0"1"0,1 0 0,-1 0 0,1 1 0,1 0 0,0 0 0,0 1 0,-8 16 0,4-9 0,7-12 0,1-1 0,0 1 0,-1 0 0,2 0 0,-1 1 0,0-1 0,1 0 0,-1 0 0,1 1 0,1-1 0,-1 1 0,0-1 0,1 1 0,1 7 0,0-7 0,0 0 0,1 0 0,0 0 0,0 0 0,1 0 0,-1-1 0,1 0 0,0 1 0,0-1 0,0 0 0,1 0 0,-1 0 0,6 3 0,30 27 0,62 41 0,-54-43 0,44 41 0,-78-60 0,0 0 0,-1 0 0,0 1 0,-1 1 0,0 0 0,-1 1 0,11 23 0,-20-37 0,0 0 0,0 0 0,0 0 0,0 1 0,0-1 0,-1 0 0,1 1 0,-1-1 0,0 1 0,1-1 0,-1 0 0,0 1 0,0-1 0,-1 1 0,1-1 0,0 0 0,-1 1 0,1-1 0,-2 3 0,1-3 0,-1 0 0,1-1 0,0 1 0,-1-1 0,1 1 0,-1-1 0,0 0 0,1 0 0,-1 0 0,0 1 0,0-2 0,1 1 0,-1 0 0,0 0 0,0-1 0,0 1 0,0-1 0,-2 1 0,-7 0 0,1 0 0,0-1 0,-1-1 0,1 1 0,0-2 0,0 1 0,-18-6 0,-1-3 24,0-1 0,1-2 0,0-1 0,-41-26 0,-94-83-1509,124 90-5341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49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24575,'3'0'0,"5"0"0,4 4 0,3 7 0,3 8 0,4 12 0,0 10 0,-2 8 0,-1 12 0,1 0 0,-5-2 0,-3-3 0,-5-9 0,-3-8 0,-3-8 0,-1-8-8191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49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24575,'0'7'0,"-4"8"0,0 6 0,-1 2 0,-2 7 0,-3 9 0,0-3-8191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2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 24575,'-13'0'0,"1"0"0,0 1 0,0 0 0,0 1 0,0 1 0,0 0 0,0 0 0,1 1 0,-1 1 0,1 0 0,0 0 0,0 1 0,1 1 0,-19 15 0,20-14 0,2 0 0,-1 1 0,1 0 0,0 1 0,1 0 0,0-1 0,1 2 0,0-1 0,0 1 0,1 0 0,0 0 0,1 0 0,1 0 0,0 1 0,-2 21 0,4-29 0,-1 0 0,1 0 0,0 0 0,0 1 0,0-1 0,1 0 0,-1 0 0,1-1 0,0 1 0,0 0 0,1 0 0,-1 0 0,1-1 0,0 1 0,0 0 0,0-1 0,0 0 0,0 1 0,4 2 0,0-1 0,1 0 0,0-1 0,0 0 0,0 0 0,1 0 0,-1-1 0,1 0 0,11 2 0,7 2 30,0 0 0,0-2 0,46 4 0,-62-8-144,0-1 0,0 0-1,0-1 1,0 0 0,0 0 0,0-1-1,0-1 1,0 1 0,-1-2 0,1 1-1,-1-1 1,16-10 0,-4-2-6712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2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24575,'-3'67'0,"-16"89"0,3-35 0,62-176 0,-42 50 0,1 0 0,-1 1 0,1-1 0,0 1 0,0 1 0,1-1 0,-1 1 0,1-1 0,-1 2 0,1-1 0,0 1 0,0-1 0,1 2 0,5-2 0,-10 3 0,0 0 0,0 1 0,-1-1 0,1 1 0,0 0 0,0-1 0,-1 1 0,1 0 0,-1 0 0,1 0 0,-1 0 0,1 0 0,-1 1 0,1-1 0,-1 0 0,0 1 0,0-1 0,0 0 0,0 1 0,0 0 0,0-1 0,0 1 0,1 3 0,15 47 0,-13-38 0,41 138-1365,-36-122-5461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3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24575,'0'6'0,"1"-1"0,0 1 0,1 0 0,-1-1 0,1 1 0,0-1 0,1 0 0,-1 0 0,6 7 0,-7-9 0,0-1 0,1 1 0,-1-1 0,1 0 0,0 1 0,0-1 0,0 0 0,0 0 0,0 0 0,0-1 0,0 1 0,1 0 0,-1-1 0,1 1 0,-1-1 0,1 0 0,-1 0 0,1 0 0,5 1 0,-6-3 0,0 1 0,0-1 0,0 1 0,-1-1 0,1 0 0,0 0 0,0 0 0,-1 0 0,1 0 0,0 0 0,-1-1 0,1 1 0,-1 0 0,1-1 0,-1 1 0,0-1 0,0 0 0,0 1 0,0-1 0,0 0 0,0 0 0,0 1 0,0-1 0,-1 0 0,1 0 0,0-3 0,11-58 0,-11 53 0,-1 8 0,0 0 0,0 0 0,1 0 0,-1 0 0,0 0 0,1 0 0,0 0 0,-1 0 0,1 1 0,0-1 0,0 0 0,0 0 0,0 1 0,2-3 0,-3 4 0,1 0 0,-1 0 0,0 0 0,1 0 0,0-1 0,-1 1 0,1 0 0,-1 0 0,1 0 0,-1 0 0,1 0 0,-1 0 0,1 1 0,-1-1 0,1 0 0,-1 0 0,1 0 0,-1 0 0,1 0 0,-1 1 0,0-1 0,1 0 0,-1 1 0,1-1 0,-1 0 0,1 0 0,-1 1 0,0-1 0,1 1 0,-1-1 0,0 0 0,1 2 0,5 6 0,1 2 0,-2-1 0,9 18 0,-9-16 0,12 24-94,-13-23-33,1-1 0,0 0-1,1 0 1,0 0 0,0-1 0,2 0 0,-1 0 0,1-1 0,13 12 0,-5-12-6699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3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24575,'3'6'0,"0"-1"0,-1 0 0,0 1 0,0-1 0,0 1 0,-1 0 0,0-1 0,0 1 0,0 0 0,-1 0 0,1 0 0,-2 10 0,2 8 0,2 16 0,-1-10 0,1 0 0,13 57 0,-16-87 0,0 1 0,-1-1 0,1 1 0,0-1 0,0 1 0,0-1 0,0 1 0,1-1 0,-1 1 0,0-1 0,0 1 0,0-1 0,0 1 0,0-1 0,1 1 0,-1-1 0,0 1 0,0-1 0,1 0 0,-1 1 0,0-1 0,1 1 0,-1-1 0,0 0 0,1 1 0,-1-1 0,1 0 0,-1 0 0,0 1 0,1-1 0,-1 0 0,1 0 0,-1 1 0,1-1 0,-1 0 0,1 0 0,-1 0 0,1 0 0,-1 0 0,1 0 0,-1 0 0,1 0 0,-1 0 0,2 0 0,11-25 0,4-39 0,-14 49-195,0 1 0,1 0 0,1 0 0,0 0 0,1 0 0,8-12 0,-3 8-6631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3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24575,'3'7'0,"2"5"0,2 11 0,1 7 0,-1 10 0,-3 1 0,0-4 0,1 0 0,7-8 0,5-8 0,2-7 0,2-7 0,0-4 0,0-3 0,0-1 0,0-1 0,-1 0 0,-3 1-8191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4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24575,'3'0'0,"5"0"0,11-4 0,5 0 0,3 0 0,2 1 0,4 1 0,-1 0 0,-6 1-8191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31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24575,'4'3'0,"7"8"0,5 6 0,4-1 0,1 1 0,4 4 0,-2-2-8191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4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24575,'-4'0'0,"0"10"0,-4 9 0,0 6 0,2 8 0,1 8 0,1 8 0,2 5 0,2-4 0,-1 1 0,5 1 0,1-2 0,-1-6 0,0-7 0,-1-10-8191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5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1 331 24575,'0'2'0,"0"-1"0,0 1 0,0-1 0,0 0 0,1 1 0,-1-1 0,1 1 0,-1-1 0,1 0 0,-1 0 0,1 1 0,0-1 0,0 0 0,0 0 0,0 0 0,-1 1 0,1-1 0,1 0 0,-1-1 0,0 1 0,0 0 0,0 0 0,0 0 0,1-1 0,-1 1 0,0 0 0,1-1 0,-1 1 0,0-1 0,1 0 0,-1 1 0,1-1 0,-1 0 0,1 0 0,-1 0 0,0 0 0,1 0 0,-1 0 0,1 0 0,-1-1 0,1 1 0,-1-1 0,0 1 0,1-1 0,-1 1 0,0-1 0,1 1 0,-1-1 0,0 0 0,0 0 0,0 0 0,0 0 0,0 0 0,0 0 0,0 0 0,0 0 0,0 0 0,0 0 0,0-1 0,-1 1 0,2-2 0,2-13 0,0-1 0,-1 0 0,0 1 0,-2-1 0,0 0 0,0 0 0,-2 0 0,0 0 0,-1 0 0,-5-18 0,-2-55 0,8 88 0,1 0 0,0 0 0,0 0 0,0 0 0,0 0 0,0 0 0,0 0 0,1 0 0,-1 0 0,1 0 0,-1 1 0,1-1 0,0 0 0,0 0 0,-1 1 0,1-1 0,0 0 0,1 1 0,-1-1 0,0 1 0,0-1 0,1 1 0,-1-1 0,3-1 0,-1 2 0,0 0 0,-1 1 0,1-1 0,0 1 0,0-1 0,-1 1 0,1 0 0,0 0 0,0 0 0,0 1 0,-1-1 0,1 0 0,0 1 0,-1 0 0,4 1 0,9 4 0,0 0 0,0 2 0,0 0 0,20 14 0,24 29-1365,-39-29-5461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5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24575,'7'0'0,"5"0"0,4 7 0,3 8 0,-2 6 0,-1 9 0,-2 5 0,-5 8 0,-3 6 0,-2-2 0,-6-2 0,-6-6 0,-8-10 0,-8-8 0,-3-13 0,3-7-8191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5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24575,'-3'3'0,"-2"5"0,1 4 0,1 3 0,1 3 0,0 1 0,5 1 0,4 1 0,8-4 0,5-5 0,2-4 0,1-3 0,3-3 0,0-2 0,3 0 0,0-4 0,-6-5 0,-6 0-8191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6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24575,'-3'0'0,"-1"7"0,-1 5 0,2 8 0,0 6 0,2 6 0,0 7 0,1-2-8191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6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24575,'0'4'0,"0"7"0,0 12 0,3 12 0,1 14 0,4 8 0,-1-3 0,0-6 0,-2-9 0,-2-10-8191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6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24575,'3'4'0,"5"3"0,4 9 0,7 3 0,3 3 0,-2-2-8191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7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0 24575,'-7'0'0,"-5"0"0,-7 7 0,-11 5 0,-13 4 0,-10 6 0,-15 6 0,-3-1 0,0-3 0,3-5 0,3-6 0,9-5 0,4-4 0,1-3 0,9-1-8191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7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24575,'0'7'0,"3"5"0,4 4 0,9 6 0,7 3 0,7-4 0,4-1 0,1-4 0,0-5 0,-2-5 0,0-6 0,0-10 0,-4-3-8191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7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0 24575,'-3'7'0,"-4"9"0,-9 7 0,0 15 0,2 10 0,3 7 0,4 4 0,3-5 0,-4-8 0,-2-9 0,2-10-8191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8641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ec2e7e104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ec2e7e104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r" rtl="1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95453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ec2e7e104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ec2e7e104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r" rtl="1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949892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02711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44151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7843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90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ec2e7e104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ec2e7e104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r" rtl="1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065329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ec2e7e104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ec2e7e104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r" rtl="1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053106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ec1aa141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ec1aa141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9850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ec2e7e104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ec2e7e104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74991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67484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68475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900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ec1aa141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ec1aa141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09130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ec1aa1419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ec1aa1419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30917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ec1aa1419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ec1aa1419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29529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ec1aa14198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ec1aa14198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945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ec1aa141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ec1aa141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944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ec2e7e104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ec2e7e104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r" rtl="1">
              <a:buNone/>
            </a:pPr>
            <a:r>
              <a:rPr lang="en-US" dirty="0"/>
              <a:t>https://www.tandfonline.com/doi/full/10.1080/13825577.2021.1918842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02049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ec2e7e104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ec2e7e104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r" rtl="1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83797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ec2e7e104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ec2e7e104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7350" indent="-228600" algn="r" rtl="1">
              <a:buAutoNum type="arabicPeriod"/>
            </a:pPr>
            <a:r>
              <a:rPr lang="he-IL" dirty="0"/>
              <a:t>להסביר שמדובר </a:t>
            </a:r>
            <a:r>
              <a:rPr lang="he-IL" dirty="0" err="1"/>
              <a:t>בטוויטים</a:t>
            </a:r>
            <a:r>
              <a:rPr lang="he-IL" dirty="0"/>
              <a:t> של </a:t>
            </a:r>
            <a:r>
              <a:rPr lang="en-US" dirty="0"/>
              <a:t>KOL</a:t>
            </a:r>
            <a:r>
              <a:rPr lang="he-IL" dirty="0"/>
              <a:t> בין 2014-2021</a:t>
            </a:r>
          </a:p>
          <a:p>
            <a:pPr marL="387350" indent="-228600" algn="r" rtl="1">
              <a:buAutoNum type="arabicPeriod"/>
            </a:pPr>
            <a:r>
              <a:rPr lang="he-IL" dirty="0"/>
              <a:t>ייבאנו כ- 60 אלף ציוצים מכל שנה (יש שנים שייבאנו יותר כדי שיהיה יחסית כמות דאטא </a:t>
            </a:r>
            <a:r>
              <a:rPr lang="he-IL" dirty="0" err="1"/>
              <a:t>שיוויונית</a:t>
            </a:r>
            <a:r>
              <a:rPr lang="he-IL" dirty="0"/>
              <a:t> בכל שנה), נציין שמ-2014 ייבאנו את כל </a:t>
            </a:r>
            <a:r>
              <a:rPr lang="he-IL" dirty="0" err="1"/>
              <a:t>הטוויטים</a:t>
            </a:r>
            <a:r>
              <a:rPr lang="he-IL" dirty="0"/>
              <a:t> שהכילו את המילה </a:t>
            </a:r>
            <a:r>
              <a:rPr lang="he-IL" dirty="0" err="1"/>
              <a:t>ברקזיט</a:t>
            </a:r>
            <a:r>
              <a:rPr lang="he-IL" dirty="0"/>
              <a:t> (מדובר בכמה עשרות אלפים בלבד)</a:t>
            </a:r>
          </a:p>
          <a:p>
            <a:pPr marL="387350" indent="-228600" algn="r" rtl="1">
              <a:buAutoNum type="arabicPeriod"/>
            </a:pPr>
            <a:r>
              <a:rPr lang="he-IL" dirty="0"/>
              <a:t>מצאנו מחקר שביצע בעצמו </a:t>
            </a:r>
            <a:r>
              <a:rPr lang="en-US" dirty="0"/>
              <a:t>label</a:t>
            </a:r>
            <a:r>
              <a:rPr lang="he-IL" dirty="0"/>
              <a:t> לכ-4.5 מיליון ציוצים, הוא </a:t>
            </a:r>
            <a:r>
              <a:rPr lang="he-IL" dirty="0" err="1"/>
              <a:t>פירסם</a:t>
            </a:r>
            <a:r>
              <a:rPr lang="he-IL" dirty="0"/>
              <a:t> את הדאטא סט שמורכב מ 4.5 </a:t>
            </a:r>
            <a:r>
              <a:rPr lang="he-IL" dirty="0" err="1"/>
              <a:t>מליון</a:t>
            </a:r>
            <a:r>
              <a:rPr lang="he-IL" dirty="0"/>
              <a:t> </a:t>
            </a:r>
            <a:r>
              <a:rPr lang="en-US" dirty="0"/>
              <a:t>tweet ids</a:t>
            </a:r>
            <a:r>
              <a:rPr lang="he-IL" dirty="0"/>
              <a:t> בעמודה 1 ובעמודה השנייה ה-</a:t>
            </a:r>
            <a:r>
              <a:rPr lang="en-US" dirty="0" err="1"/>
              <a:t>sentimer</a:t>
            </a:r>
            <a:r>
              <a:rPr lang="he-IL" dirty="0"/>
              <a:t> (חיובי / שלילי / </a:t>
            </a:r>
            <a:r>
              <a:rPr lang="he-IL" dirty="0" err="1"/>
              <a:t>נייטרלי</a:t>
            </a:r>
            <a:r>
              <a:rPr lang="he-IL" dirty="0"/>
              <a:t>). יצרנו יכולת בחבילה להביא </a:t>
            </a:r>
            <a:r>
              <a:rPr lang="he-IL" dirty="0" err="1"/>
              <a:t>טוויטים</a:t>
            </a:r>
            <a:r>
              <a:rPr lang="he-IL" dirty="0"/>
              <a:t> בהינתן רשימה של </a:t>
            </a:r>
            <a:r>
              <a:rPr lang="en-US" dirty="0"/>
              <a:t>tweet-ids</a:t>
            </a:r>
            <a:r>
              <a:rPr lang="he-IL" dirty="0"/>
              <a:t>, וכך ייבאנו כ-200 אלף מתוכם והוספנו להם את ה-</a:t>
            </a:r>
            <a:r>
              <a:rPr lang="en-US" dirty="0"/>
              <a:t>label</a:t>
            </a:r>
            <a:endParaRPr lang="he-IL" dirty="0"/>
          </a:p>
          <a:p>
            <a:pPr marL="387350" indent="-228600" algn="r" rtl="1">
              <a:buAutoNum type="arabicPeriod"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68526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ec2e7e104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ec2e7e104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r" rtl="1">
              <a:buNone/>
            </a:pPr>
            <a:r>
              <a:rPr lang="he-IL" dirty="0"/>
              <a:t>ישנן מספר שאלות שאנו מבקשים לנתח בעבודה שלנו.</a:t>
            </a:r>
          </a:p>
          <a:p>
            <a:pPr marL="158750" indent="0" algn="r" rtl="1">
              <a:buNone/>
            </a:pPr>
            <a:r>
              <a:rPr lang="he-IL" dirty="0"/>
              <a:t>השאלה הראשונה באה לבחון את המילה "</a:t>
            </a:r>
            <a:r>
              <a:rPr lang="he-IL" dirty="0" err="1"/>
              <a:t>ברקזיט</a:t>
            </a:r>
            <a:r>
              <a:rPr lang="he-IL" dirty="0"/>
              <a:t>" ואת השינוי שלה לאורך זמן – את זה נבצע באמצעות מודל </a:t>
            </a:r>
            <a:r>
              <a:rPr lang="en-US" dirty="0"/>
              <a:t>Word2Vec</a:t>
            </a:r>
            <a:r>
              <a:rPr lang="he-IL" dirty="0"/>
              <a:t> ועוד רגע נרחיב על זה</a:t>
            </a:r>
          </a:p>
          <a:p>
            <a:pPr marL="158750" indent="0" algn="r" rtl="1">
              <a:buNone/>
            </a:pPr>
            <a:r>
              <a:rPr lang="he-IL" dirty="0"/>
              <a:t>השאלה השנייה באה לבחון את השינוי בסנטימנט של </a:t>
            </a:r>
            <a:r>
              <a:rPr lang="en-US" dirty="0"/>
              <a:t>KOLs</a:t>
            </a:r>
            <a:r>
              <a:rPr lang="he-IL" dirty="0"/>
              <a:t> ושל הציבור בכלל – אנו מעוניינים לראות האם הוא השתנה לאורך זמן, ואם כן לנסות להבין מה יכול היה לגרום לשינוי הזה (אנו נרצה לראות טרנדים)</a:t>
            </a:r>
          </a:p>
          <a:p>
            <a:pPr marL="158750" indent="0" algn="r" rtl="1">
              <a:buNone/>
            </a:pPr>
            <a:endParaRPr lang="he-IL" dirty="0"/>
          </a:p>
          <a:p>
            <a:pPr marL="158750" indent="0" algn="r" rtl="1">
              <a:buNone/>
            </a:pPr>
            <a:r>
              <a:rPr lang="he-IL" dirty="0"/>
              <a:t>השאלה השלישית באה לבחון האם האג'נדה </a:t>
            </a:r>
            <a:r>
              <a:rPr lang="he-IL" dirty="0" err="1"/>
              <a:t>הלכאורה</a:t>
            </a:r>
            <a:r>
              <a:rPr lang="he-IL" dirty="0"/>
              <a:t> ידועה של </a:t>
            </a:r>
            <a:r>
              <a:rPr lang="en-US" dirty="0"/>
              <a:t>KOL</a:t>
            </a:r>
            <a:r>
              <a:rPr lang="he-IL" dirty="0"/>
              <a:t> אכן מתכתבת עם הציוצים שלו. למשל – אם יש נציג ציבור ממפלגה ימנית שהתבטא כי הוא בעד </a:t>
            </a:r>
            <a:r>
              <a:rPr lang="he-IL" dirty="0" err="1"/>
              <a:t>הברקזיט</a:t>
            </a:r>
            <a:r>
              <a:rPr lang="he-IL" dirty="0"/>
              <a:t>, האם גם בציוצים שלו ניתן לראות כי מרביתם בעד </a:t>
            </a:r>
            <a:r>
              <a:rPr lang="he-IL" dirty="0" err="1"/>
              <a:t>הברקזיט</a:t>
            </a:r>
            <a:r>
              <a:rPr lang="he-IL" dirty="0"/>
              <a:t> או שמא כך לא הדבר?</a:t>
            </a:r>
          </a:p>
        </p:txBody>
      </p:sp>
    </p:spTree>
    <p:extLst>
      <p:ext uri="{BB962C8B-B14F-4D97-AF65-F5344CB8AC3E}">
        <p14:creationId xmlns:p14="http://schemas.microsoft.com/office/powerpoint/2010/main" val="3902623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ec1aa141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ec1aa141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967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8489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2384744"/>
            <a:ext cx="9143999" cy="275876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-103625" y="3608150"/>
            <a:ext cx="9242597" cy="1563093"/>
          </a:xfrm>
          <a:custGeom>
            <a:avLst/>
            <a:gdLst/>
            <a:ahLst/>
            <a:cxnLst/>
            <a:rect l="l" t="t" r="r" b="b"/>
            <a:pathLst>
              <a:path w="145301" h="24755" extrusionOk="0">
                <a:moveTo>
                  <a:pt x="125170" y="0"/>
                </a:moveTo>
                <a:lnTo>
                  <a:pt x="124258" y="21"/>
                </a:lnTo>
                <a:lnTo>
                  <a:pt x="123346" y="64"/>
                </a:lnTo>
                <a:lnTo>
                  <a:pt x="122413" y="106"/>
                </a:lnTo>
                <a:lnTo>
                  <a:pt x="121458" y="191"/>
                </a:lnTo>
                <a:lnTo>
                  <a:pt x="120483" y="255"/>
                </a:lnTo>
                <a:lnTo>
                  <a:pt x="119486" y="361"/>
                </a:lnTo>
                <a:lnTo>
                  <a:pt x="118489" y="467"/>
                </a:lnTo>
                <a:lnTo>
                  <a:pt x="117471" y="615"/>
                </a:lnTo>
                <a:lnTo>
                  <a:pt x="116431" y="764"/>
                </a:lnTo>
                <a:lnTo>
                  <a:pt x="115371" y="912"/>
                </a:lnTo>
                <a:lnTo>
                  <a:pt x="114289" y="1103"/>
                </a:lnTo>
                <a:lnTo>
                  <a:pt x="113207" y="1294"/>
                </a:lnTo>
                <a:lnTo>
                  <a:pt x="112083" y="1506"/>
                </a:lnTo>
                <a:lnTo>
                  <a:pt x="110937" y="1740"/>
                </a:lnTo>
                <a:lnTo>
                  <a:pt x="109771" y="1994"/>
                </a:lnTo>
                <a:lnTo>
                  <a:pt x="108583" y="2270"/>
                </a:lnTo>
                <a:lnTo>
                  <a:pt x="107374" y="2567"/>
                </a:lnTo>
                <a:lnTo>
                  <a:pt x="104892" y="3203"/>
                </a:lnTo>
                <a:lnTo>
                  <a:pt x="102283" y="3903"/>
                </a:lnTo>
                <a:lnTo>
                  <a:pt x="99589" y="4709"/>
                </a:lnTo>
                <a:lnTo>
                  <a:pt x="96768" y="5579"/>
                </a:lnTo>
                <a:lnTo>
                  <a:pt x="93841" y="6533"/>
                </a:lnTo>
                <a:lnTo>
                  <a:pt x="90765" y="7573"/>
                </a:lnTo>
                <a:lnTo>
                  <a:pt x="87583" y="8697"/>
                </a:lnTo>
                <a:lnTo>
                  <a:pt x="84274" y="9906"/>
                </a:lnTo>
                <a:lnTo>
                  <a:pt x="80817" y="11221"/>
                </a:lnTo>
                <a:lnTo>
                  <a:pt x="77211" y="12621"/>
                </a:lnTo>
                <a:lnTo>
                  <a:pt x="73457" y="14106"/>
                </a:lnTo>
                <a:lnTo>
                  <a:pt x="72460" y="14509"/>
                </a:lnTo>
                <a:lnTo>
                  <a:pt x="71484" y="14870"/>
                </a:lnTo>
                <a:lnTo>
                  <a:pt x="69532" y="15570"/>
                </a:lnTo>
                <a:lnTo>
                  <a:pt x="67602" y="16227"/>
                </a:lnTo>
                <a:lnTo>
                  <a:pt x="65693" y="16800"/>
                </a:lnTo>
                <a:lnTo>
                  <a:pt x="63805" y="17330"/>
                </a:lnTo>
                <a:lnTo>
                  <a:pt x="61939" y="17818"/>
                </a:lnTo>
                <a:lnTo>
                  <a:pt x="60072" y="18242"/>
                </a:lnTo>
                <a:lnTo>
                  <a:pt x="58248" y="18603"/>
                </a:lnTo>
                <a:lnTo>
                  <a:pt x="56445" y="18921"/>
                </a:lnTo>
                <a:lnTo>
                  <a:pt x="54663" y="19197"/>
                </a:lnTo>
                <a:lnTo>
                  <a:pt x="52881" y="19430"/>
                </a:lnTo>
                <a:lnTo>
                  <a:pt x="51142" y="19600"/>
                </a:lnTo>
                <a:lnTo>
                  <a:pt x="49424" y="19748"/>
                </a:lnTo>
                <a:lnTo>
                  <a:pt x="47727" y="19833"/>
                </a:lnTo>
                <a:lnTo>
                  <a:pt x="46051" y="19897"/>
                </a:lnTo>
                <a:lnTo>
                  <a:pt x="44418" y="19918"/>
                </a:lnTo>
                <a:lnTo>
                  <a:pt x="42785" y="19897"/>
                </a:lnTo>
                <a:lnTo>
                  <a:pt x="41194" y="19833"/>
                </a:lnTo>
                <a:lnTo>
                  <a:pt x="39624" y="19727"/>
                </a:lnTo>
                <a:lnTo>
                  <a:pt x="38076" y="19621"/>
                </a:lnTo>
                <a:lnTo>
                  <a:pt x="36548" y="19451"/>
                </a:lnTo>
                <a:lnTo>
                  <a:pt x="35042" y="19260"/>
                </a:lnTo>
                <a:lnTo>
                  <a:pt x="33579" y="19048"/>
                </a:lnTo>
                <a:lnTo>
                  <a:pt x="32136" y="18815"/>
                </a:lnTo>
                <a:lnTo>
                  <a:pt x="30736" y="18539"/>
                </a:lnTo>
                <a:lnTo>
                  <a:pt x="29336" y="18263"/>
                </a:lnTo>
                <a:lnTo>
                  <a:pt x="27979" y="17945"/>
                </a:lnTo>
                <a:lnTo>
                  <a:pt x="26664" y="17627"/>
                </a:lnTo>
                <a:lnTo>
                  <a:pt x="25370" y="17266"/>
                </a:lnTo>
                <a:lnTo>
                  <a:pt x="24097" y="16906"/>
                </a:lnTo>
                <a:lnTo>
                  <a:pt x="22846" y="16524"/>
                </a:lnTo>
                <a:lnTo>
                  <a:pt x="21637" y="16121"/>
                </a:lnTo>
                <a:lnTo>
                  <a:pt x="20470" y="15718"/>
                </a:lnTo>
                <a:lnTo>
                  <a:pt x="19325" y="15294"/>
                </a:lnTo>
                <a:lnTo>
                  <a:pt x="18200" y="14870"/>
                </a:lnTo>
                <a:lnTo>
                  <a:pt x="17119" y="14424"/>
                </a:lnTo>
                <a:lnTo>
                  <a:pt x="16079" y="13979"/>
                </a:lnTo>
                <a:lnTo>
                  <a:pt x="15061" y="13533"/>
                </a:lnTo>
                <a:lnTo>
                  <a:pt x="14085" y="13088"/>
                </a:lnTo>
                <a:lnTo>
                  <a:pt x="13131" y="12642"/>
                </a:lnTo>
                <a:lnTo>
                  <a:pt x="12219" y="12176"/>
                </a:lnTo>
                <a:lnTo>
                  <a:pt x="11328" y="11730"/>
                </a:lnTo>
                <a:lnTo>
                  <a:pt x="10479" y="11285"/>
                </a:lnTo>
                <a:lnTo>
                  <a:pt x="9673" y="10839"/>
                </a:lnTo>
                <a:lnTo>
                  <a:pt x="8167" y="9991"/>
                </a:lnTo>
                <a:lnTo>
                  <a:pt x="6788" y="9164"/>
                </a:lnTo>
                <a:lnTo>
                  <a:pt x="5579" y="8379"/>
                </a:lnTo>
                <a:lnTo>
                  <a:pt x="4498" y="7679"/>
                </a:lnTo>
                <a:lnTo>
                  <a:pt x="3586" y="7021"/>
                </a:lnTo>
                <a:lnTo>
                  <a:pt x="2843" y="6491"/>
                </a:lnTo>
                <a:lnTo>
                  <a:pt x="2249" y="6024"/>
                </a:lnTo>
                <a:lnTo>
                  <a:pt x="1825" y="5706"/>
                </a:lnTo>
                <a:lnTo>
                  <a:pt x="1464" y="5409"/>
                </a:lnTo>
                <a:lnTo>
                  <a:pt x="1" y="24754"/>
                </a:lnTo>
                <a:lnTo>
                  <a:pt x="145300" y="24754"/>
                </a:lnTo>
                <a:lnTo>
                  <a:pt x="145300" y="3691"/>
                </a:lnTo>
                <a:lnTo>
                  <a:pt x="143752" y="3139"/>
                </a:lnTo>
                <a:lnTo>
                  <a:pt x="142225" y="2630"/>
                </a:lnTo>
                <a:lnTo>
                  <a:pt x="140676" y="2164"/>
                </a:lnTo>
                <a:lnTo>
                  <a:pt x="139149" y="1740"/>
                </a:lnTo>
                <a:lnTo>
                  <a:pt x="137600" y="1337"/>
                </a:lnTo>
                <a:lnTo>
                  <a:pt x="136031" y="997"/>
                </a:lnTo>
                <a:lnTo>
                  <a:pt x="135246" y="849"/>
                </a:lnTo>
                <a:lnTo>
                  <a:pt x="134461" y="700"/>
                </a:lnTo>
                <a:lnTo>
                  <a:pt x="133655" y="573"/>
                </a:lnTo>
                <a:lnTo>
                  <a:pt x="132849" y="467"/>
                </a:lnTo>
                <a:lnTo>
                  <a:pt x="132022" y="361"/>
                </a:lnTo>
                <a:lnTo>
                  <a:pt x="131216" y="276"/>
                </a:lnTo>
                <a:lnTo>
                  <a:pt x="130388" y="191"/>
                </a:lnTo>
                <a:lnTo>
                  <a:pt x="129540" y="127"/>
                </a:lnTo>
                <a:lnTo>
                  <a:pt x="128692" y="64"/>
                </a:lnTo>
                <a:lnTo>
                  <a:pt x="127822" y="43"/>
                </a:lnTo>
                <a:lnTo>
                  <a:pt x="126952" y="21"/>
                </a:lnTo>
                <a:lnTo>
                  <a:pt x="1260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1566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37275" y="-133776"/>
            <a:ext cx="9174609" cy="2294387"/>
          </a:xfrm>
          <a:custGeom>
            <a:avLst/>
            <a:gdLst/>
            <a:ahLst/>
            <a:cxnLst/>
            <a:rect l="l" t="t" r="r" b="b"/>
            <a:pathLst>
              <a:path w="56836" h="32622" extrusionOk="0">
                <a:moveTo>
                  <a:pt x="56836" y="1"/>
                </a:moveTo>
                <a:lnTo>
                  <a:pt x="0" y="1458"/>
                </a:lnTo>
                <a:lnTo>
                  <a:pt x="0" y="5493"/>
                </a:lnTo>
                <a:lnTo>
                  <a:pt x="478" y="5446"/>
                </a:lnTo>
                <a:lnTo>
                  <a:pt x="1027" y="5446"/>
                </a:lnTo>
                <a:lnTo>
                  <a:pt x="1815" y="5470"/>
                </a:lnTo>
                <a:lnTo>
                  <a:pt x="2771" y="5541"/>
                </a:lnTo>
                <a:lnTo>
                  <a:pt x="3344" y="5613"/>
                </a:lnTo>
                <a:lnTo>
                  <a:pt x="3917" y="5708"/>
                </a:lnTo>
                <a:lnTo>
                  <a:pt x="4562" y="5804"/>
                </a:lnTo>
                <a:lnTo>
                  <a:pt x="5230" y="5947"/>
                </a:lnTo>
                <a:lnTo>
                  <a:pt x="5947" y="6114"/>
                </a:lnTo>
                <a:lnTo>
                  <a:pt x="6687" y="6305"/>
                </a:lnTo>
                <a:lnTo>
                  <a:pt x="7475" y="6544"/>
                </a:lnTo>
                <a:lnTo>
                  <a:pt x="8287" y="6807"/>
                </a:lnTo>
                <a:lnTo>
                  <a:pt x="9123" y="7117"/>
                </a:lnTo>
                <a:lnTo>
                  <a:pt x="10006" y="7476"/>
                </a:lnTo>
                <a:lnTo>
                  <a:pt x="10914" y="7882"/>
                </a:lnTo>
                <a:lnTo>
                  <a:pt x="11821" y="8335"/>
                </a:lnTo>
                <a:lnTo>
                  <a:pt x="12776" y="8813"/>
                </a:lnTo>
                <a:lnTo>
                  <a:pt x="13755" y="9386"/>
                </a:lnTo>
                <a:lnTo>
                  <a:pt x="14735" y="9983"/>
                </a:lnTo>
                <a:lnTo>
                  <a:pt x="15761" y="10652"/>
                </a:lnTo>
                <a:lnTo>
                  <a:pt x="16788" y="11368"/>
                </a:lnTo>
                <a:lnTo>
                  <a:pt x="17815" y="12156"/>
                </a:lnTo>
                <a:lnTo>
                  <a:pt x="18890" y="13016"/>
                </a:lnTo>
                <a:lnTo>
                  <a:pt x="19940" y="13947"/>
                </a:lnTo>
                <a:lnTo>
                  <a:pt x="21039" y="14950"/>
                </a:lnTo>
                <a:lnTo>
                  <a:pt x="22114" y="16025"/>
                </a:lnTo>
                <a:lnTo>
                  <a:pt x="25982" y="19965"/>
                </a:lnTo>
                <a:lnTo>
                  <a:pt x="27916" y="21923"/>
                </a:lnTo>
                <a:lnTo>
                  <a:pt x="28896" y="22854"/>
                </a:lnTo>
                <a:lnTo>
                  <a:pt x="29875" y="23786"/>
                </a:lnTo>
                <a:lnTo>
                  <a:pt x="30878" y="24693"/>
                </a:lnTo>
                <a:lnTo>
                  <a:pt x="31881" y="25577"/>
                </a:lnTo>
                <a:lnTo>
                  <a:pt x="32884" y="26413"/>
                </a:lnTo>
                <a:lnTo>
                  <a:pt x="33887" y="27225"/>
                </a:lnTo>
                <a:lnTo>
                  <a:pt x="34913" y="27989"/>
                </a:lnTo>
                <a:lnTo>
                  <a:pt x="35940" y="28729"/>
                </a:lnTo>
                <a:lnTo>
                  <a:pt x="36967" y="29398"/>
                </a:lnTo>
                <a:lnTo>
                  <a:pt x="38018" y="30019"/>
                </a:lnTo>
                <a:lnTo>
                  <a:pt x="38567" y="30305"/>
                </a:lnTo>
                <a:lnTo>
                  <a:pt x="39092" y="30592"/>
                </a:lnTo>
                <a:lnTo>
                  <a:pt x="39618" y="30854"/>
                </a:lnTo>
                <a:lnTo>
                  <a:pt x="40167" y="31093"/>
                </a:lnTo>
                <a:lnTo>
                  <a:pt x="40716" y="31332"/>
                </a:lnTo>
                <a:lnTo>
                  <a:pt x="41242" y="31547"/>
                </a:lnTo>
                <a:lnTo>
                  <a:pt x="41791" y="31738"/>
                </a:lnTo>
                <a:lnTo>
                  <a:pt x="42340" y="31905"/>
                </a:lnTo>
                <a:lnTo>
                  <a:pt x="42913" y="32072"/>
                </a:lnTo>
                <a:lnTo>
                  <a:pt x="43463" y="32216"/>
                </a:lnTo>
                <a:lnTo>
                  <a:pt x="44036" y="32335"/>
                </a:lnTo>
                <a:lnTo>
                  <a:pt x="44585" y="32430"/>
                </a:lnTo>
                <a:lnTo>
                  <a:pt x="45158" y="32502"/>
                </a:lnTo>
                <a:lnTo>
                  <a:pt x="45731" y="32574"/>
                </a:lnTo>
                <a:lnTo>
                  <a:pt x="46304" y="32598"/>
                </a:lnTo>
                <a:lnTo>
                  <a:pt x="46901" y="32622"/>
                </a:lnTo>
                <a:lnTo>
                  <a:pt x="47474" y="32622"/>
                </a:lnTo>
                <a:lnTo>
                  <a:pt x="48071" y="32574"/>
                </a:lnTo>
                <a:lnTo>
                  <a:pt x="48668" y="32526"/>
                </a:lnTo>
                <a:lnTo>
                  <a:pt x="49265" y="32454"/>
                </a:lnTo>
                <a:lnTo>
                  <a:pt x="49862" y="32359"/>
                </a:lnTo>
                <a:lnTo>
                  <a:pt x="50483" y="32216"/>
                </a:lnTo>
                <a:lnTo>
                  <a:pt x="51104" y="32072"/>
                </a:lnTo>
                <a:lnTo>
                  <a:pt x="51701" y="31905"/>
                </a:lnTo>
                <a:lnTo>
                  <a:pt x="52322" y="31690"/>
                </a:lnTo>
                <a:lnTo>
                  <a:pt x="52967" y="31451"/>
                </a:lnTo>
                <a:lnTo>
                  <a:pt x="53588" y="31213"/>
                </a:lnTo>
                <a:lnTo>
                  <a:pt x="54233" y="30926"/>
                </a:lnTo>
                <a:lnTo>
                  <a:pt x="54877" y="30592"/>
                </a:lnTo>
                <a:lnTo>
                  <a:pt x="55522" y="30257"/>
                </a:lnTo>
                <a:lnTo>
                  <a:pt x="56167" y="29875"/>
                </a:lnTo>
                <a:lnTo>
                  <a:pt x="56836" y="29493"/>
                </a:lnTo>
                <a:lnTo>
                  <a:pt x="568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540000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010399" y="-285400"/>
            <a:ext cx="4128492" cy="1601110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104775" dir="540000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11150" y="1449463"/>
            <a:ext cx="4668900" cy="16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 b="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835350" y="3196788"/>
            <a:ext cx="44241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5691573" y="-187211"/>
            <a:ext cx="3452489" cy="1285598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95250" dir="540000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235350" y="6884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196175" y="1588875"/>
            <a:ext cx="211500" cy="211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4271850" y="212839"/>
            <a:ext cx="600300" cy="143100"/>
            <a:chOff x="2985700" y="316300"/>
            <a:chExt cx="600300" cy="143100"/>
          </a:xfrm>
        </p:grpSpPr>
        <p:sp>
          <p:nvSpPr>
            <p:cNvPr id="19" name="Google Shape;19;p2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22;p2"/>
          <p:cNvSpPr/>
          <p:nvPr/>
        </p:nvSpPr>
        <p:spPr>
          <a:xfrm rot="10800000">
            <a:off x="7654500" y="6735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rot="5400000">
            <a:off x="-320575" y="2811625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1326300" y="2556064"/>
            <a:ext cx="6491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3945600" y="1207361"/>
            <a:ext cx="1252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2235750" y="3623239"/>
            <a:ext cx="4672500" cy="3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28" name="Google Shape;28;p3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H="1">
            <a:off x="-27362" y="2384744"/>
            <a:ext cx="9143999" cy="2758762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"/>
          <p:cNvSpPr/>
          <p:nvPr/>
        </p:nvSpPr>
        <p:spPr>
          <a:xfrm flipH="1">
            <a:off x="-22254" y="-285400"/>
            <a:ext cx="4128492" cy="1601110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10477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 flipH="1">
            <a:off x="-27425" y="-187211"/>
            <a:ext cx="3452489" cy="1285598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952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3"/>
          <p:cNvGrpSpPr/>
          <p:nvPr/>
        </p:nvGrpSpPr>
        <p:grpSpPr>
          <a:xfrm>
            <a:off x="216825" y="4849214"/>
            <a:ext cx="600300" cy="143100"/>
            <a:chOff x="2985700" y="316300"/>
            <a:chExt cx="600300" cy="143100"/>
          </a:xfrm>
        </p:grpSpPr>
        <p:sp>
          <p:nvSpPr>
            <p:cNvPr id="32" name="Google Shape;32;p3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3"/>
          <p:cNvSpPr/>
          <p:nvPr/>
        </p:nvSpPr>
        <p:spPr>
          <a:xfrm flipH="1">
            <a:off x="8405488" y="6884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 flipH="1">
            <a:off x="8708963" y="1588875"/>
            <a:ext cx="211500" cy="211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 rot="10800000" flipH="1">
            <a:off x="7694938" y="191175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7299200" y="3814825"/>
            <a:ext cx="3050100" cy="30501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8588" dist="66675" dir="123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7518275" y="4042350"/>
            <a:ext cx="3050100" cy="30501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8588" dist="66675" dir="123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"/>
          <p:cNvSpPr/>
          <p:nvPr/>
        </p:nvSpPr>
        <p:spPr>
          <a:xfrm>
            <a:off x="1724100" y="472025"/>
            <a:ext cx="5695800" cy="5187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AutoNum type="arabicPeriod"/>
              <a:defRPr sz="1300">
                <a:solidFill>
                  <a:srgbClr val="434343"/>
                </a:solidFill>
              </a:defRPr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lphaLcPeriod"/>
              <a:defRPr sz="1600">
                <a:solidFill>
                  <a:srgbClr val="434343"/>
                </a:solidFill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romanLcPeriod"/>
              <a:defRPr sz="1600">
                <a:solidFill>
                  <a:srgbClr val="434343"/>
                </a:solidFill>
              </a:defRPr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rabicPeriod"/>
              <a:defRPr sz="1600">
                <a:solidFill>
                  <a:srgbClr val="434343"/>
                </a:solidFill>
              </a:defRPr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lphaLcPeriod"/>
              <a:defRPr sz="1600">
                <a:solidFill>
                  <a:srgbClr val="434343"/>
                </a:solidFill>
              </a:defRPr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romanLcPeriod"/>
              <a:defRPr sz="1600">
                <a:solidFill>
                  <a:srgbClr val="434343"/>
                </a:solidFill>
              </a:defRPr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rabicPeriod"/>
              <a:defRPr sz="1600">
                <a:solidFill>
                  <a:srgbClr val="434343"/>
                </a:solidFill>
              </a:defRPr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lphaLcPeriod"/>
              <a:defRPr sz="1600">
                <a:solidFill>
                  <a:srgbClr val="434343"/>
                </a:solidFill>
              </a:defRPr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romanLcPeriod"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44" name="Google Shape;44;p4"/>
          <p:cNvPicPr preferRelativeResize="0"/>
          <p:nvPr/>
        </p:nvPicPr>
        <p:blipFill rotWithShape="1">
          <a:blip r:embed="rId2">
            <a:alphaModFix amt="40000"/>
          </a:blip>
          <a:srcRect t="49720" r="43480" b="5941"/>
          <a:stretch/>
        </p:blipFill>
        <p:spPr>
          <a:xfrm rot="-5400000">
            <a:off x="5946539" y="1975751"/>
            <a:ext cx="5168148" cy="122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4"/>
          <p:cNvSpPr/>
          <p:nvPr/>
        </p:nvSpPr>
        <p:spPr>
          <a:xfrm rot="-5400000" flipH="1">
            <a:off x="-616684" y="3968458"/>
            <a:ext cx="1730426" cy="671107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183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4"/>
          <p:cNvSpPr/>
          <p:nvPr/>
        </p:nvSpPr>
        <p:spPr>
          <a:xfrm rot="-5400000" flipH="1">
            <a:off x="-499994" y="4178439"/>
            <a:ext cx="1447097" cy="538848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183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4"/>
          <p:cNvSpPr/>
          <p:nvPr/>
        </p:nvSpPr>
        <p:spPr>
          <a:xfrm>
            <a:off x="7349451" y="-76200"/>
            <a:ext cx="1964056" cy="921221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4"/>
          <p:cNvSpPr/>
          <p:nvPr/>
        </p:nvSpPr>
        <p:spPr>
          <a:xfrm>
            <a:off x="7673502" y="-19705"/>
            <a:ext cx="1642510" cy="739682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4"/>
          <p:cNvGrpSpPr/>
          <p:nvPr/>
        </p:nvGrpSpPr>
        <p:grpSpPr>
          <a:xfrm>
            <a:off x="4271850" y="4830164"/>
            <a:ext cx="600300" cy="143100"/>
            <a:chOff x="2985700" y="316300"/>
            <a:chExt cx="600300" cy="143100"/>
          </a:xfrm>
        </p:grpSpPr>
        <p:sp>
          <p:nvSpPr>
            <p:cNvPr id="50" name="Google Shape;50;p4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4"/>
          <p:cNvGrpSpPr/>
          <p:nvPr/>
        </p:nvGrpSpPr>
        <p:grpSpPr>
          <a:xfrm rot="5400000">
            <a:off x="8461625" y="1246314"/>
            <a:ext cx="600300" cy="143100"/>
            <a:chOff x="2985700" y="316300"/>
            <a:chExt cx="600300" cy="143100"/>
          </a:xfrm>
        </p:grpSpPr>
        <p:sp>
          <p:nvSpPr>
            <p:cNvPr id="54" name="Google Shape;54;p4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4"/>
          <p:cNvSpPr/>
          <p:nvPr/>
        </p:nvSpPr>
        <p:spPr>
          <a:xfrm rot="5400000">
            <a:off x="-274475" y="80540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"/>
          <p:cNvSpPr/>
          <p:nvPr/>
        </p:nvSpPr>
        <p:spPr>
          <a:xfrm>
            <a:off x="1724100" y="472025"/>
            <a:ext cx="5695800" cy="5187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/>
          <p:cNvSpPr txBox="1">
            <a:spLocks noGrp="1"/>
          </p:cNvSpPr>
          <p:nvPr>
            <p:ph type="body" idx="1"/>
          </p:nvPr>
        </p:nvSpPr>
        <p:spPr>
          <a:xfrm>
            <a:off x="945225" y="1631219"/>
            <a:ext cx="4067400" cy="23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95" name="Google Shape;95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8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7"/>
          <p:cNvSpPr/>
          <p:nvPr/>
        </p:nvSpPr>
        <p:spPr>
          <a:xfrm rot="-5400000">
            <a:off x="-978480" y="781099"/>
            <a:ext cx="2662448" cy="1032537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57150" dir="21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"/>
          <p:cNvSpPr/>
          <p:nvPr/>
        </p:nvSpPr>
        <p:spPr>
          <a:xfrm rot="-5400000">
            <a:off x="-798936" y="661505"/>
            <a:ext cx="2226533" cy="829065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57150" dir="21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98;p7"/>
          <p:cNvGrpSpPr/>
          <p:nvPr/>
        </p:nvGrpSpPr>
        <p:grpSpPr>
          <a:xfrm>
            <a:off x="1074075" y="192364"/>
            <a:ext cx="600300" cy="143100"/>
            <a:chOff x="2985700" y="316300"/>
            <a:chExt cx="600300" cy="143100"/>
          </a:xfrm>
        </p:grpSpPr>
        <p:sp>
          <p:nvSpPr>
            <p:cNvPr id="99" name="Google Shape;99;p7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7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7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" name="Google Shape;102;p7"/>
          <p:cNvPicPr preferRelativeResize="0"/>
          <p:nvPr/>
        </p:nvPicPr>
        <p:blipFill rotWithShape="1">
          <a:blip r:embed="rId2">
            <a:alphaModFix amt="40000"/>
          </a:blip>
          <a:srcRect l="29130" r="14096"/>
          <a:stretch/>
        </p:blipFill>
        <p:spPr>
          <a:xfrm rot="-5400000" flipH="1">
            <a:off x="5192725" y="1204975"/>
            <a:ext cx="5191125" cy="275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7"/>
          <p:cNvSpPr/>
          <p:nvPr/>
        </p:nvSpPr>
        <p:spPr>
          <a:xfrm flipH="1">
            <a:off x="137788" y="291725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7"/>
          <p:cNvSpPr/>
          <p:nvPr/>
        </p:nvSpPr>
        <p:spPr>
          <a:xfrm rot="10800000" flipH="1">
            <a:off x="284488" y="4839375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7"/>
          <p:cNvSpPr/>
          <p:nvPr/>
        </p:nvSpPr>
        <p:spPr>
          <a:xfrm flipH="1">
            <a:off x="346013" y="3722900"/>
            <a:ext cx="211500" cy="211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8"/>
          <p:cNvPicPr preferRelativeResize="0"/>
          <p:nvPr/>
        </p:nvPicPr>
        <p:blipFill rotWithShape="1">
          <a:blip r:embed="rId2">
            <a:alphaModFix amt="40000"/>
          </a:blip>
          <a:srcRect l="-80" t="13798" r="80" b="33333"/>
          <a:stretch/>
        </p:blipFill>
        <p:spPr>
          <a:xfrm rot="10800000">
            <a:off x="0" y="-9525"/>
            <a:ext cx="9143999" cy="145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8"/>
          <p:cNvPicPr preferRelativeResize="0"/>
          <p:nvPr/>
        </p:nvPicPr>
        <p:blipFill rotWithShape="1">
          <a:blip r:embed="rId2">
            <a:alphaModFix amt="40000"/>
          </a:blip>
          <a:srcRect l="38738" t="13798" r="4543" b="33333"/>
          <a:stretch/>
        </p:blipFill>
        <p:spPr>
          <a:xfrm rot="5400000">
            <a:off x="-1879962" y="1886162"/>
            <a:ext cx="5186374" cy="145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8"/>
          <p:cNvSpPr/>
          <p:nvPr/>
        </p:nvSpPr>
        <p:spPr>
          <a:xfrm flipH="1">
            <a:off x="-34273" y="-169579"/>
            <a:ext cx="3112592" cy="1207115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6667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8"/>
          <p:cNvSpPr/>
          <p:nvPr/>
        </p:nvSpPr>
        <p:spPr>
          <a:xfrm flipH="1">
            <a:off x="-38141" y="-95552"/>
            <a:ext cx="2602905" cy="969222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8"/>
          <p:cNvSpPr/>
          <p:nvPr/>
        </p:nvSpPr>
        <p:spPr>
          <a:xfrm rot="5400000" flipH="1">
            <a:off x="-303587" y="188985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8"/>
          <p:cNvSpPr/>
          <p:nvPr/>
        </p:nvSpPr>
        <p:spPr>
          <a:xfrm flipH="1">
            <a:off x="424663" y="2966925"/>
            <a:ext cx="211500" cy="211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8"/>
          <p:cNvSpPr/>
          <p:nvPr/>
        </p:nvSpPr>
        <p:spPr>
          <a:xfrm rot="5400000" flipH="1">
            <a:off x="6026169" y="1950593"/>
            <a:ext cx="5118366" cy="1207096"/>
          </a:xfrm>
          <a:custGeom>
            <a:avLst/>
            <a:gdLst/>
            <a:ahLst/>
            <a:cxnLst/>
            <a:rect l="l" t="t" r="r" b="b"/>
            <a:pathLst>
              <a:path w="56836" h="32622" extrusionOk="0">
                <a:moveTo>
                  <a:pt x="56836" y="1"/>
                </a:moveTo>
                <a:lnTo>
                  <a:pt x="0" y="1458"/>
                </a:lnTo>
                <a:lnTo>
                  <a:pt x="0" y="5493"/>
                </a:lnTo>
                <a:lnTo>
                  <a:pt x="478" y="5446"/>
                </a:lnTo>
                <a:lnTo>
                  <a:pt x="1027" y="5446"/>
                </a:lnTo>
                <a:lnTo>
                  <a:pt x="1815" y="5470"/>
                </a:lnTo>
                <a:lnTo>
                  <a:pt x="2771" y="5541"/>
                </a:lnTo>
                <a:lnTo>
                  <a:pt x="3344" y="5613"/>
                </a:lnTo>
                <a:lnTo>
                  <a:pt x="3917" y="5708"/>
                </a:lnTo>
                <a:lnTo>
                  <a:pt x="4562" y="5804"/>
                </a:lnTo>
                <a:lnTo>
                  <a:pt x="5230" y="5947"/>
                </a:lnTo>
                <a:lnTo>
                  <a:pt x="5947" y="6114"/>
                </a:lnTo>
                <a:lnTo>
                  <a:pt x="6687" y="6305"/>
                </a:lnTo>
                <a:lnTo>
                  <a:pt x="7475" y="6544"/>
                </a:lnTo>
                <a:lnTo>
                  <a:pt x="8287" y="6807"/>
                </a:lnTo>
                <a:lnTo>
                  <a:pt x="9123" y="7117"/>
                </a:lnTo>
                <a:lnTo>
                  <a:pt x="10006" y="7476"/>
                </a:lnTo>
                <a:lnTo>
                  <a:pt x="10914" y="7882"/>
                </a:lnTo>
                <a:lnTo>
                  <a:pt x="11821" y="8335"/>
                </a:lnTo>
                <a:lnTo>
                  <a:pt x="12776" y="8813"/>
                </a:lnTo>
                <a:lnTo>
                  <a:pt x="13755" y="9386"/>
                </a:lnTo>
                <a:lnTo>
                  <a:pt x="14735" y="9983"/>
                </a:lnTo>
                <a:lnTo>
                  <a:pt x="15761" y="10652"/>
                </a:lnTo>
                <a:lnTo>
                  <a:pt x="16788" y="11368"/>
                </a:lnTo>
                <a:lnTo>
                  <a:pt x="17815" y="12156"/>
                </a:lnTo>
                <a:lnTo>
                  <a:pt x="18890" y="13016"/>
                </a:lnTo>
                <a:lnTo>
                  <a:pt x="19940" y="13947"/>
                </a:lnTo>
                <a:lnTo>
                  <a:pt x="21039" y="14950"/>
                </a:lnTo>
                <a:lnTo>
                  <a:pt x="22114" y="16025"/>
                </a:lnTo>
                <a:lnTo>
                  <a:pt x="25982" y="19965"/>
                </a:lnTo>
                <a:lnTo>
                  <a:pt x="27916" y="21923"/>
                </a:lnTo>
                <a:lnTo>
                  <a:pt x="28896" y="22854"/>
                </a:lnTo>
                <a:lnTo>
                  <a:pt x="29875" y="23786"/>
                </a:lnTo>
                <a:lnTo>
                  <a:pt x="30878" y="24693"/>
                </a:lnTo>
                <a:lnTo>
                  <a:pt x="31881" y="25577"/>
                </a:lnTo>
                <a:lnTo>
                  <a:pt x="32884" y="26413"/>
                </a:lnTo>
                <a:lnTo>
                  <a:pt x="33887" y="27225"/>
                </a:lnTo>
                <a:lnTo>
                  <a:pt x="34913" y="27989"/>
                </a:lnTo>
                <a:lnTo>
                  <a:pt x="35940" y="28729"/>
                </a:lnTo>
                <a:lnTo>
                  <a:pt x="36967" y="29398"/>
                </a:lnTo>
                <a:lnTo>
                  <a:pt x="38018" y="30019"/>
                </a:lnTo>
                <a:lnTo>
                  <a:pt x="38567" y="30305"/>
                </a:lnTo>
                <a:lnTo>
                  <a:pt x="39092" y="30592"/>
                </a:lnTo>
                <a:lnTo>
                  <a:pt x="39618" y="30854"/>
                </a:lnTo>
                <a:lnTo>
                  <a:pt x="40167" y="31093"/>
                </a:lnTo>
                <a:lnTo>
                  <a:pt x="40716" y="31332"/>
                </a:lnTo>
                <a:lnTo>
                  <a:pt x="41242" y="31547"/>
                </a:lnTo>
                <a:lnTo>
                  <a:pt x="41791" y="31738"/>
                </a:lnTo>
                <a:lnTo>
                  <a:pt x="42340" y="31905"/>
                </a:lnTo>
                <a:lnTo>
                  <a:pt x="42913" y="32072"/>
                </a:lnTo>
                <a:lnTo>
                  <a:pt x="43463" y="32216"/>
                </a:lnTo>
                <a:lnTo>
                  <a:pt x="44036" y="32335"/>
                </a:lnTo>
                <a:lnTo>
                  <a:pt x="44585" y="32430"/>
                </a:lnTo>
                <a:lnTo>
                  <a:pt x="45158" y="32502"/>
                </a:lnTo>
                <a:lnTo>
                  <a:pt x="45731" y="32574"/>
                </a:lnTo>
                <a:lnTo>
                  <a:pt x="46304" y="32598"/>
                </a:lnTo>
                <a:lnTo>
                  <a:pt x="46901" y="32622"/>
                </a:lnTo>
                <a:lnTo>
                  <a:pt x="47474" y="32622"/>
                </a:lnTo>
                <a:lnTo>
                  <a:pt x="48071" y="32574"/>
                </a:lnTo>
                <a:lnTo>
                  <a:pt x="48668" y="32526"/>
                </a:lnTo>
                <a:lnTo>
                  <a:pt x="49265" y="32454"/>
                </a:lnTo>
                <a:lnTo>
                  <a:pt x="49862" y="32359"/>
                </a:lnTo>
                <a:lnTo>
                  <a:pt x="50483" y="32216"/>
                </a:lnTo>
                <a:lnTo>
                  <a:pt x="51104" y="32072"/>
                </a:lnTo>
                <a:lnTo>
                  <a:pt x="51701" y="31905"/>
                </a:lnTo>
                <a:lnTo>
                  <a:pt x="52322" y="31690"/>
                </a:lnTo>
                <a:lnTo>
                  <a:pt x="52967" y="31451"/>
                </a:lnTo>
                <a:lnTo>
                  <a:pt x="53588" y="31213"/>
                </a:lnTo>
                <a:lnTo>
                  <a:pt x="54233" y="30926"/>
                </a:lnTo>
                <a:lnTo>
                  <a:pt x="54877" y="30592"/>
                </a:lnTo>
                <a:lnTo>
                  <a:pt x="55522" y="30257"/>
                </a:lnTo>
                <a:lnTo>
                  <a:pt x="56167" y="29875"/>
                </a:lnTo>
                <a:lnTo>
                  <a:pt x="56836" y="29493"/>
                </a:lnTo>
                <a:lnTo>
                  <a:pt x="568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864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" name="Google Shape;114;p8"/>
          <p:cNvGrpSpPr/>
          <p:nvPr/>
        </p:nvGrpSpPr>
        <p:grpSpPr>
          <a:xfrm rot="-5400000">
            <a:off x="8462400" y="378889"/>
            <a:ext cx="600300" cy="143100"/>
            <a:chOff x="2985700" y="316300"/>
            <a:chExt cx="600300" cy="143100"/>
          </a:xfrm>
        </p:grpSpPr>
        <p:sp>
          <p:nvSpPr>
            <p:cNvPr id="115" name="Google Shape;115;p8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" name="Google Shape;118;p8"/>
          <p:cNvSpPr/>
          <p:nvPr/>
        </p:nvSpPr>
        <p:spPr>
          <a:xfrm flipH="1">
            <a:off x="8510223" y="1016050"/>
            <a:ext cx="384000" cy="3840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8"/>
          <p:cNvSpPr/>
          <p:nvPr/>
        </p:nvSpPr>
        <p:spPr>
          <a:xfrm rot="10800000">
            <a:off x="-49765" y="4001482"/>
            <a:ext cx="9229740" cy="1207096"/>
          </a:xfrm>
          <a:custGeom>
            <a:avLst/>
            <a:gdLst/>
            <a:ahLst/>
            <a:cxnLst/>
            <a:rect l="l" t="t" r="r" b="b"/>
            <a:pathLst>
              <a:path w="56836" h="32622" extrusionOk="0">
                <a:moveTo>
                  <a:pt x="56836" y="1"/>
                </a:moveTo>
                <a:lnTo>
                  <a:pt x="0" y="1458"/>
                </a:lnTo>
                <a:lnTo>
                  <a:pt x="0" y="5493"/>
                </a:lnTo>
                <a:lnTo>
                  <a:pt x="478" y="5446"/>
                </a:lnTo>
                <a:lnTo>
                  <a:pt x="1027" y="5446"/>
                </a:lnTo>
                <a:lnTo>
                  <a:pt x="1815" y="5470"/>
                </a:lnTo>
                <a:lnTo>
                  <a:pt x="2771" y="5541"/>
                </a:lnTo>
                <a:lnTo>
                  <a:pt x="3344" y="5613"/>
                </a:lnTo>
                <a:lnTo>
                  <a:pt x="3917" y="5708"/>
                </a:lnTo>
                <a:lnTo>
                  <a:pt x="4562" y="5804"/>
                </a:lnTo>
                <a:lnTo>
                  <a:pt x="5230" y="5947"/>
                </a:lnTo>
                <a:lnTo>
                  <a:pt x="5947" y="6114"/>
                </a:lnTo>
                <a:lnTo>
                  <a:pt x="6687" y="6305"/>
                </a:lnTo>
                <a:lnTo>
                  <a:pt x="7475" y="6544"/>
                </a:lnTo>
                <a:lnTo>
                  <a:pt x="8287" y="6807"/>
                </a:lnTo>
                <a:lnTo>
                  <a:pt x="9123" y="7117"/>
                </a:lnTo>
                <a:lnTo>
                  <a:pt x="10006" y="7476"/>
                </a:lnTo>
                <a:lnTo>
                  <a:pt x="10914" y="7882"/>
                </a:lnTo>
                <a:lnTo>
                  <a:pt x="11821" y="8335"/>
                </a:lnTo>
                <a:lnTo>
                  <a:pt x="12776" y="8813"/>
                </a:lnTo>
                <a:lnTo>
                  <a:pt x="13755" y="9386"/>
                </a:lnTo>
                <a:lnTo>
                  <a:pt x="14735" y="9983"/>
                </a:lnTo>
                <a:lnTo>
                  <a:pt x="15761" y="10652"/>
                </a:lnTo>
                <a:lnTo>
                  <a:pt x="16788" y="11368"/>
                </a:lnTo>
                <a:lnTo>
                  <a:pt x="17815" y="12156"/>
                </a:lnTo>
                <a:lnTo>
                  <a:pt x="18890" y="13016"/>
                </a:lnTo>
                <a:lnTo>
                  <a:pt x="19940" y="13947"/>
                </a:lnTo>
                <a:lnTo>
                  <a:pt x="21039" y="14950"/>
                </a:lnTo>
                <a:lnTo>
                  <a:pt x="22114" y="16025"/>
                </a:lnTo>
                <a:lnTo>
                  <a:pt x="25982" y="19965"/>
                </a:lnTo>
                <a:lnTo>
                  <a:pt x="27916" y="21923"/>
                </a:lnTo>
                <a:lnTo>
                  <a:pt x="28896" y="22854"/>
                </a:lnTo>
                <a:lnTo>
                  <a:pt x="29875" y="23786"/>
                </a:lnTo>
                <a:lnTo>
                  <a:pt x="30878" y="24693"/>
                </a:lnTo>
                <a:lnTo>
                  <a:pt x="31881" y="25577"/>
                </a:lnTo>
                <a:lnTo>
                  <a:pt x="32884" y="26413"/>
                </a:lnTo>
                <a:lnTo>
                  <a:pt x="33887" y="27225"/>
                </a:lnTo>
                <a:lnTo>
                  <a:pt x="34913" y="27989"/>
                </a:lnTo>
                <a:lnTo>
                  <a:pt x="35940" y="28729"/>
                </a:lnTo>
                <a:lnTo>
                  <a:pt x="36967" y="29398"/>
                </a:lnTo>
                <a:lnTo>
                  <a:pt x="38018" y="30019"/>
                </a:lnTo>
                <a:lnTo>
                  <a:pt x="38567" y="30305"/>
                </a:lnTo>
                <a:lnTo>
                  <a:pt x="39092" y="30592"/>
                </a:lnTo>
                <a:lnTo>
                  <a:pt x="39618" y="30854"/>
                </a:lnTo>
                <a:lnTo>
                  <a:pt x="40167" y="31093"/>
                </a:lnTo>
                <a:lnTo>
                  <a:pt x="40716" y="31332"/>
                </a:lnTo>
                <a:lnTo>
                  <a:pt x="41242" y="31547"/>
                </a:lnTo>
                <a:lnTo>
                  <a:pt x="41791" y="31738"/>
                </a:lnTo>
                <a:lnTo>
                  <a:pt x="42340" y="31905"/>
                </a:lnTo>
                <a:lnTo>
                  <a:pt x="42913" y="32072"/>
                </a:lnTo>
                <a:lnTo>
                  <a:pt x="43463" y="32216"/>
                </a:lnTo>
                <a:lnTo>
                  <a:pt x="44036" y="32335"/>
                </a:lnTo>
                <a:lnTo>
                  <a:pt x="44585" y="32430"/>
                </a:lnTo>
                <a:lnTo>
                  <a:pt x="45158" y="32502"/>
                </a:lnTo>
                <a:lnTo>
                  <a:pt x="45731" y="32574"/>
                </a:lnTo>
                <a:lnTo>
                  <a:pt x="46304" y="32598"/>
                </a:lnTo>
                <a:lnTo>
                  <a:pt x="46901" y="32622"/>
                </a:lnTo>
                <a:lnTo>
                  <a:pt x="47474" y="32622"/>
                </a:lnTo>
                <a:lnTo>
                  <a:pt x="48071" y="32574"/>
                </a:lnTo>
                <a:lnTo>
                  <a:pt x="48668" y="32526"/>
                </a:lnTo>
                <a:lnTo>
                  <a:pt x="49265" y="32454"/>
                </a:lnTo>
                <a:lnTo>
                  <a:pt x="49862" y="32359"/>
                </a:lnTo>
                <a:lnTo>
                  <a:pt x="50483" y="32216"/>
                </a:lnTo>
                <a:lnTo>
                  <a:pt x="51104" y="32072"/>
                </a:lnTo>
                <a:lnTo>
                  <a:pt x="51701" y="31905"/>
                </a:lnTo>
                <a:lnTo>
                  <a:pt x="52322" y="31690"/>
                </a:lnTo>
                <a:lnTo>
                  <a:pt x="52967" y="31451"/>
                </a:lnTo>
                <a:lnTo>
                  <a:pt x="53588" y="31213"/>
                </a:lnTo>
                <a:lnTo>
                  <a:pt x="54233" y="30926"/>
                </a:lnTo>
                <a:lnTo>
                  <a:pt x="54877" y="30592"/>
                </a:lnTo>
                <a:lnTo>
                  <a:pt x="55522" y="30257"/>
                </a:lnTo>
                <a:lnTo>
                  <a:pt x="56167" y="29875"/>
                </a:lnTo>
                <a:lnTo>
                  <a:pt x="56836" y="29493"/>
                </a:lnTo>
                <a:lnTo>
                  <a:pt x="568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1794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 txBox="1">
            <a:spLocks noGrp="1"/>
          </p:cNvSpPr>
          <p:nvPr>
            <p:ph type="title"/>
          </p:nvPr>
        </p:nvSpPr>
        <p:spPr>
          <a:xfrm>
            <a:off x="1162200" y="1307100"/>
            <a:ext cx="68196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3"/>
          <p:cNvPicPr preferRelativeResize="0"/>
          <p:nvPr/>
        </p:nvPicPr>
        <p:blipFill rotWithShape="1">
          <a:blip r:embed="rId2">
            <a:alphaModFix amt="40000"/>
          </a:blip>
          <a:srcRect t="33147" r="43480" b="22514"/>
          <a:stretch/>
        </p:blipFill>
        <p:spPr>
          <a:xfrm rot="5400000" flipH="1">
            <a:off x="-1971261" y="1960176"/>
            <a:ext cx="5168148" cy="122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title" idx="2"/>
          </p:nvPr>
        </p:nvSpPr>
        <p:spPr>
          <a:xfrm>
            <a:off x="1711469" y="1560846"/>
            <a:ext cx="262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subTitle" idx="1"/>
          </p:nvPr>
        </p:nvSpPr>
        <p:spPr>
          <a:xfrm>
            <a:off x="1711469" y="1918770"/>
            <a:ext cx="262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title" idx="3"/>
          </p:nvPr>
        </p:nvSpPr>
        <p:spPr>
          <a:xfrm>
            <a:off x="5749966" y="1560846"/>
            <a:ext cx="262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subTitle" idx="4"/>
          </p:nvPr>
        </p:nvSpPr>
        <p:spPr>
          <a:xfrm>
            <a:off x="5749966" y="1918770"/>
            <a:ext cx="262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5"/>
          </p:nvPr>
        </p:nvSpPr>
        <p:spPr>
          <a:xfrm>
            <a:off x="1711469" y="3090021"/>
            <a:ext cx="262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7" name="Google Shape;177;p13"/>
          <p:cNvSpPr txBox="1">
            <a:spLocks noGrp="1"/>
          </p:cNvSpPr>
          <p:nvPr>
            <p:ph type="subTitle" idx="6"/>
          </p:nvPr>
        </p:nvSpPr>
        <p:spPr>
          <a:xfrm>
            <a:off x="1711469" y="3447946"/>
            <a:ext cx="262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7"/>
          </p:nvPr>
        </p:nvSpPr>
        <p:spPr>
          <a:xfrm>
            <a:off x="5749966" y="3090021"/>
            <a:ext cx="2623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9" name="Google Shape;179;p13"/>
          <p:cNvSpPr txBox="1">
            <a:spLocks noGrp="1"/>
          </p:cNvSpPr>
          <p:nvPr>
            <p:ph type="subTitle" idx="8"/>
          </p:nvPr>
        </p:nvSpPr>
        <p:spPr>
          <a:xfrm>
            <a:off x="5749966" y="3447946"/>
            <a:ext cx="262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3"/>
          <p:cNvSpPr txBox="1">
            <a:spLocks noGrp="1"/>
          </p:cNvSpPr>
          <p:nvPr>
            <p:ph type="title" idx="9" hasCustomPrompt="1"/>
          </p:nvPr>
        </p:nvSpPr>
        <p:spPr>
          <a:xfrm>
            <a:off x="855749" y="171843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 idx="13" hasCustomPrompt="1"/>
          </p:nvPr>
        </p:nvSpPr>
        <p:spPr>
          <a:xfrm>
            <a:off x="855749" y="324243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13"/>
          <p:cNvSpPr txBox="1">
            <a:spLocks noGrp="1"/>
          </p:cNvSpPr>
          <p:nvPr>
            <p:ph type="title" idx="14" hasCustomPrompt="1"/>
          </p:nvPr>
        </p:nvSpPr>
        <p:spPr>
          <a:xfrm>
            <a:off x="4898100" y="171843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3" name="Google Shape;183;p13"/>
          <p:cNvSpPr txBox="1">
            <a:spLocks noGrp="1"/>
          </p:cNvSpPr>
          <p:nvPr>
            <p:ph type="title" idx="15" hasCustomPrompt="1"/>
          </p:nvPr>
        </p:nvSpPr>
        <p:spPr>
          <a:xfrm>
            <a:off x="4898100" y="324243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" name="Google Shape;184;p13"/>
          <p:cNvSpPr/>
          <p:nvPr/>
        </p:nvSpPr>
        <p:spPr>
          <a:xfrm>
            <a:off x="-103625" y="4495875"/>
            <a:ext cx="9247682" cy="675378"/>
          </a:xfrm>
          <a:custGeom>
            <a:avLst/>
            <a:gdLst/>
            <a:ahLst/>
            <a:cxnLst/>
            <a:rect l="l" t="t" r="r" b="b"/>
            <a:pathLst>
              <a:path w="145301" h="24755" extrusionOk="0">
                <a:moveTo>
                  <a:pt x="125170" y="0"/>
                </a:moveTo>
                <a:lnTo>
                  <a:pt x="124258" y="21"/>
                </a:lnTo>
                <a:lnTo>
                  <a:pt x="123346" y="64"/>
                </a:lnTo>
                <a:lnTo>
                  <a:pt x="122413" y="106"/>
                </a:lnTo>
                <a:lnTo>
                  <a:pt x="121458" y="191"/>
                </a:lnTo>
                <a:lnTo>
                  <a:pt x="120483" y="255"/>
                </a:lnTo>
                <a:lnTo>
                  <a:pt x="119486" y="361"/>
                </a:lnTo>
                <a:lnTo>
                  <a:pt x="118489" y="467"/>
                </a:lnTo>
                <a:lnTo>
                  <a:pt x="117471" y="615"/>
                </a:lnTo>
                <a:lnTo>
                  <a:pt x="116431" y="764"/>
                </a:lnTo>
                <a:lnTo>
                  <a:pt x="115371" y="912"/>
                </a:lnTo>
                <a:lnTo>
                  <a:pt x="114289" y="1103"/>
                </a:lnTo>
                <a:lnTo>
                  <a:pt x="113207" y="1294"/>
                </a:lnTo>
                <a:lnTo>
                  <a:pt x="112083" y="1506"/>
                </a:lnTo>
                <a:lnTo>
                  <a:pt x="110937" y="1740"/>
                </a:lnTo>
                <a:lnTo>
                  <a:pt x="109771" y="1994"/>
                </a:lnTo>
                <a:lnTo>
                  <a:pt x="108583" y="2270"/>
                </a:lnTo>
                <a:lnTo>
                  <a:pt x="107374" y="2567"/>
                </a:lnTo>
                <a:lnTo>
                  <a:pt x="104892" y="3203"/>
                </a:lnTo>
                <a:lnTo>
                  <a:pt x="102283" y="3903"/>
                </a:lnTo>
                <a:lnTo>
                  <a:pt x="99589" y="4709"/>
                </a:lnTo>
                <a:lnTo>
                  <a:pt x="96768" y="5579"/>
                </a:lnTo>
                <a:lnTo>
                  <a:pt x="93841" y="6533"/>
                </a:lnTo>
                <a:lnTo>
                  <a:pt x="90765" y="7573"/>
                </a:lnTo>
                <a:lnTo>
                  <a:pt x="87583" y="8697"/>
                </a:lnTo>
                <a:lnTo>
                  <a:pt x="84274" y="9906"/>
                </a:lnTo>
                <a:lnTo>
                  <a:pt x="80817" y="11221"/>
                </a:lnTo>
                <a:lnTo>
                  <a:pt x="77211" y="12621"/>
                </a:lnTo>
                <a:lnTo>
                  <a:pt x="73457" y="14106"/>
                </a:lnTo>
                <a:lnTo>
                  <a:pt x="72460" y="14509"/>
                </a:lnTo>
                <a:lnTo>
                  <a:pt x="71484" y="14870"/>
                </a:lnTo>
                <a:lnTo>
                  <a:pt x="69532" y="15570"/>
                </a:lnTo>
                <a:lnTo>
                  <a:pt x="67602" y="16227"/>
                </a:lnTo>
                <a:lnTo>
                  <a:pt x="65693" y="16800"/>
                </a:lnTo>
                <a:lnTo>
                  <a:pt x="63805" y="17330"/>
                </a:lnTo>
                <a:lnTo>
                  <a:pt x="61939" y="17818"/>
                </a:lnTo>
                <a:lnTo>
                  <a:pt x="60072" y="18242"/>
                </a:lnTo>
                <a:lnTo>
                  <a:pt x="58248" y="18603"/>
                </a:lnTo>
                <a:lnTo>
                  <a:pt x="56445" y="18921"/>
                </a:lnTo>
                <a:lnTo>
                  <a:pt x="54663" y="19197"/>
                </a:lnTo>
                <a:lnTo>
                  <a:pt x="52881" y="19430"/>
                </a:lnTo>
                <a:lnTo>
                  <a:pt x="51142" y="19600"/>
                </a:lnTo>
                <a:lnTo>
                  <a:pt x="49424" y="19748"/>
                </a:lnTo>
                <a:lnTo>
                  <a:pt x="47727" y="19833"/>
                </a:lnTo>
                <a:lnTo>
                  <a:pt x="46051" y="19897"/>
                </a:lnTo>
                <a:lnTo>
                  <a:pt x="44418" y="19918"/>
                </a:lnTo>
                <a:lnTo>
                  <a:pt x="42785" y="19897"/>
                </a:lnTo>
                <a:lnTo>
                  <a:pt x="41194" y="19833"/>
                </a:lnTo>
                <a:lnTo>
                  <a:pt x="39624" y="19727"/>
                </a:lnTo>
                <a:lnTo>
                  <a:pt x="38076" y="19621"/>
                </a:lnTo>
                <a:lnTo>
                  <a:pt x="36548" y="19451"/>
                </a:lnTo>
                <a:lnTo>
                  <a:pt x="35042" y="19260"/>
                </a:lnTo>
                <a:lnTo>
                  <a:pt x="33579" y="19048"/>
                </a:lnTo>
                <a:lnTo>
                  <a:pt x="32136" y="18815"/>
                </a:lnTo>
                <a:lnTo>
                  <a:pt x="30736" y="18539"/>
                </a:lnTo>
                <a:lnTo>
                  <a:pt x="29336" y="18263"/>
                </a:lnTo>
                <a:lnTo>
                  <a:pt x="27979" y="17945"/>
                </a:lnTo>
                <a:lnTo>
                  <a:pt x="26664" y="17627"/>
                </a:lnTo>
                <a:lnTo>
                  <a:pt x="25370" y="17266"/>
                </a:lnTo>
                <a:lnTo>
                  <a:pt x="24097" y="16906"/>
                </a:lnTo>
                <a:lnTo>
                  <a:pt x="22846" y="16524"/>
                </a:lnTo>
                <a:lnTo>
                  <a:pt x="21637" y="16121"/>
                </a:lnTo>
                <a:lnTo>
                  <a:pt x="20470" y="15718"/>
                </a:lnTo>
                <a:lnTo>
                  <a:pt x="19325" y="15294"/>
                </a:lnTo>
                <a:lnTo>
                  <a:pt x="18200" y="14870"/>
                </a:lnTo>
                <a:lnTo>
                  <a:pt x="17119" y="14424"/>
                </a:lnTo>
                <a:lnTo>
                  <a:pt x="16079" y="13979"/>
                </a:lnTo>
                <a:lnTo>
                  <a:pt x="15061" y="13533"/>
                </a:lnTo>
                <a:lnTo>
                  <a:pt x="14085" y="13088"/>
                </a:lnTo>
                <a:lnTo>
                  <a:pt x="13131" y="12642"/>
                </a:lnTo>
                <a:lnTo>
                  <a:pt x="12219" y="12176"/>
                </a:lnTo>
                <a:lnTo>
                  <a:pt x="11328" y="11730"/>
                </a:lnTo>
                <a:lnTo>
                  <a:pt x="10479" y="11285"/>
                </a:lnTo>
                <a:lnTo>
                  <a:pt x="9673" y="10839"/>
                </a:lnTo>
                <a:lnTo>
                  <a:pt x="8167" y="9991"/>
                </a:lnTo>
                <a:lnTo>
                  <a:pt x="6788" y="9164"/>
                </a:lnTo>
                <a:lnTo>
                  <a:pt x="5579" y="8379"/>
                </a:lnTo>
                <a:lnTo>
                  <a:pt x="4498" y="7679"/>
                </a:lnTo>
                <a:lnTo>
                  <a:pt x="3586" y="7021"/>
                </a:lnTo>
                <a:lnTo>
                  <a:pt x="2843" y="6491"/>
                </a:lnTo>
                <a:lnTo>
                  <a:pt x="2249" y="6024"/>
                </a:lnTo>
                <a:lnTo>
                  <a:pt x="1825" y="5706"/>
                </a:lnTo>
                <a:lnTo>
                  <a:pt x="1464" y="5409"/>
                </a:lnTo>
                <a:lnTo>
                  <a:pt x="1" y="24754"/>
                </a:lnTo>
                <a:lnTo>
                  <a:pt x="145300" y="24754"/>
                </a:lnTo>
                <a:lnTo>
                  <a:pt x="145300" y="3691"/>
                </a:lnTo>
                <a:lnTo>
                  <a:pt x="143752" y="3139"/>
                </a:lnTo>
                <a:lnTo>
                  <a:pt x="142225" y="2630"/>
                </a:lnTo>
                <a:lnTo>
                  <a:pt x="140676" y="2164"/>
                </a:lnTo>
                <a:lnTo>
                  <a:pt x="139149" y="1740"/>
                </a:lnTo>
                <a:lnTo>
                  <a:pt x="137600" y="1337"/>
                </a:lnTo>
                <a:lnTo>
                  <a:pt x="136031" y="997"/>
                </a:lnTo>
                <a:lnTo>
                  <a:pt x="135246" y="849"/>
                </a:lnTo>
                <a:lnTo>
                  <a:pt x="134461" y="700"/>
                </a:lnTo>
                <a:lnTo>
                  <a:pt x="133655" y="573"/>
                </a:lnTo>
                <a:lnTo>
                  <a:pt x="132849" y="467"/>
                </a:lnTo>
                <a:lnTo>
                  <a:pt x="132022" y="361"/>
                </a:lnTo>
                <a:lnTo>
                  <a:pt x="131216" y="276"/>
                </a:lnTo>
                <a:lnTo>
                  <a:pt x="130388" y="191"/>
                </a:lnTo>
                <a:lnTo>
                  <a:pt x="129540" y="127"/>
                </a:lnTo>
                <a:lnTo>
                  <a:pt x="128692" y="64"/>
                </a:lnTo>
                <a:lnTo>
                  <a:pt x="127822" y="43"/>
                </a:lnTo>
                <a:lnTo>
                  <a:pt x="126952" y="21"/>
                </a:lnTo>
                <a:lnTo>
                  <a:pt x="1260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156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" name="Google Shape;185;p13"/>
          <p:cNvGrpSpPr/>
          <p:nvPr/>
        </p:nvGrpSpPr>
        <p:grpSpPr>
          <a:xfrm rot="5400000">
            <a:off x="121825" y="392039"/>
            <a:ext cx="600300" cy="143100"/>
            <a:chOff x="2985700" y="316300"/>
            <a:chExt cx="600300" cy="143100"/>
          </a:xfrm>
        </p:grpSpPr>
        <p:sp>
          <p:nvSpPr>
            <p:cNvPr id="186" name="Google Shape;186;p13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3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13"/>
          <p:cNvSpPr/>
          <p:nvPr/>
        </p:nvSpPr>
        <p:spPr>
          <a:xfrm rot="10800000">
            <a:off x="3916500" y="21345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3"/>
          <p:cNvSpPr/>
          <p:nvPr/>
        </p:nvSpPr>
        <p:spPr>
          <a:xfrm>
            <a:off x="1724100" y="472025"/>
            <a:ext cx="5695800" cy="5187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oogle Shape;407;p26"/>
          <p:cNvGrpSpPr/>
          <p:nvPr/>
        </p:nvGrpSpPr>
        <p:grpSpPr>
          <a:xfrm rot="5400000">
            <a:off x="4199734" y="247480"/>
            <a:ext cx="742428" cy="9141555"/>
            <a:chOff x="4159264" y="-6535"/>
            <a:chExt cx="1096805" cy="5154237"/>
          </a:xfrm>
        </p:grpSpPr>
        <p:sp>
          <p:nvSpPr>
            <p:cNvPr id="408" name="Google Shape;408;p26"/>
            <p:cNvSpPr/>
            <p:nvPr/>
          </p:nvSpPr>
          <p:spPr>
            <a:xfrm rot="5400000" flipH="1">
              <a:off x="2046057" y="2109009"/>
              <a:ext cx="5151899" cy="925486"/>
            </a:xfrm>
            <a:custGeom>
              <a:avLst/>
              <a:gdLst/>
              <a:ahLst/>
              <a:cxnLst/>
              <a:rect l="l" t="t" r="r" b="b"/>
              <a:pathLst>
                <a:path w="56836" h="32622" extrusionOk="0">
                  <a:moveTo>
                    <a:pt x="56836" y="1"/>
                  </a:moveTo>
                  <a:lnTo>
                    <a:pt x="0" y="1458"/>
                  </a:lnTo>
                  <a:lnTo>
                    <a:pt x="0" y="5493"/>
                  </a:lnTo>
                  <a:lnTo>
                    <a:pt x="478" y="5446"/>
                  </a:lnTo>
                  <a:lnTo>
                    <a:pt x="1027" y="5446"/>
                  </a:lnTo>
                  <a:lnTo>
                    <a:pt x="1815" y="5470"/>
                  </a:lnTo>
                  <a:lnTo>
                    <a:pt x="2771" y="5541"/>
                  </a:lnTo>
                  <a:lnTo>
                    <a:pt x="3344" y="5613"/>
                  </a:lnTo>
                  <a:lnTo>
                    <a:pt x="3917" y="5708"/>
                  </a:lnTo>
                  <a:lnTo>
                    <a:pt x="4562" y="5804"/>
                  </a:lnTo>
                  <a:lnTo>
                    <a:pt x="5230" y="5947"/>
                  </a:lnTo>
                  <a:lnTo>
                    <a:pt x="5947" y="6114"/>
                  </a:lnTo>
                  <a:lnTo>
                    <a:pt x="6687" y="6305"/>
                  </a:lnTo>
                  <a:lnTo>
                    <a:pt x="7475" y="6544"/>
                  </a:lnTo>
                  <a:lnTo>
                    <a:pt x="8287" y="6807"/>
                  </a:lnTo>
                  <a:lnTo>
                    <a:pt x="9123" y="7117"/>
                  </a:lnTo>
                  <a:lnTo>
                    <a:pt x="10006" y="7476"/>
                  </a:lnTo>
                  <a:lnTo>
                    <a:pt x="10914" y="7882"/>
                  </a:lnTo>
                  <a:lnTo>
                    <a:pt x="11821" y="8335"/>
                  </a:lnTo>
                  <a:lnTo>
                    <a:pt x="12776" y="8813"/>
                  </a:lnTo>
                  <a:lnTo>
                    <a:pt x="13755" y="9386"/>
                  </a:lnTo>
                  <a:lnTo>
                    <a:pt x="14735" y="9983"/>
                  </a:lnTo>
                  <a:lnTo>
                    <a:pt x="15761" y="10652"/>
                  </a:lnTo>
                  <a:lnTo>
                    <a:pt x="16788" y="11368"/>
                  </a:lnTo>
                  <a:lnTo>
                    <a:pt x="17815" y="12156"/>
                  </a:lnTo>
                  <a:lnTo>
                    <a:pt x="18890" y="13016"/>
                  </a:lnTo>
                  <a:lnTo>
                    <a:pt x="19940" y="13947"/>
                  </a:lnTo>
                  <a:lnTo>
                    <a:pt x="21039" y="14950"/>
                  </a:lnTo>
                  <a:lnTo>
                    <a:pt x="22114" y="16025"/>
                  </a:lnTo>
                  <a:lnTo>
                    <a:pt x="25982" y="19965"/>
                  </a:lnTo>
                  <a:lnTo>
                    <a:pt x="27916" y="21923"/>
                  </a:lnTo>
                  <a:lnTo>
                    <a:pt x="28896" y="22854"/>
                  </a:lnTo>
                  <a:lnTo>
                    <a:pt x="29875" y="23786"/>
                  </a:lnTo>
                  <a:lnTo>
                    <a:pt x="30878" y="24693"/>
                  </a:lnTo>
                  <a:lnTo>
                    <a:pt x="31881" y="25577"/>
                  </a:lnTo>
                  <a:lnTo>
                    <a:pt x="32884" y="26413"/>
                  </a:lnTo>
                  <a:lnTo>
                    <a:pt x="33887" y="27225"/>
                  </a:lnTo>
                  <a:lnTo>
                    <a:pt x="34913" y="27989"/>
                  </a:lnTo>
                  <a:lnTo>
                    <a:pt x="35940" y="28729"/>
                  </a:lnTo>
                  <a:lnTo>
                    <a:pt x="36967" y="29398"/>
                  </a:lnTo>
                  <a:lnTo>
                    <a:pt x="38018" y="30019"/>
                  </a:lnTo>
                  <a:lnTo>
                    <a:pt x="38567" y="30305"/>
                  </a:lnTo>
                  <a:lnTo>
                    <a:pt x="39092" y="30592"/>
                  </a:lnTo>
                  <a:lnTo>
                    <a:pt x="39618" y="30854"/>
                  </a:lnTo>
                  <a:lnTo>
                    <a:pt x="40167" y="31093"/>
                  </a:lnTo>
                  <a:lnTo>
                    <a:pt x="40716" y="31332"/>
                  </a:lnTo>
                  <a:lnTo>
                    <a:pt x="41242" y="31547"/>
                  </a:lnTo>
                  <a:lnTo>
                    <a:pt x="41791" y="31738"/>
                  </a:lnTo>
                  <a:lnTo>
                    <a:pt x="42340" y="31905"/>
                  </a:lnTo>
                  <a:lnTo>
                    <a:pt x="42913" y="32072"/>
                  </a:lnTo>
                  <a:lnTo>
                    <a:pt x="43463" y="32216"/>
                  </a:lnTo>
                  <a:lnTo>
                    <a:pt x="44036" y="32335"/>
                  </a:lnTo>
                  <a:lnTo>
                    <a:pt x="44585" y="32430"/>
                  </a:lnTo>
                  <a:lnTo>
                    <a:pt x="45158" y="32502"/>
                  </a:lnTo>
                  <a:lnTo>
                    <a:pt x="45731" y="32574"/>
                  </a:lnTo>
                  <a:lnTo>
                    <a:pt x="46304" y="32598"/>
                  </a:lnTo>
                  <a:lnTo>
                    <a:pt x="46901" y="32622"/>
                  </a:lnTo>
                  <a:lnTo>
                    <a:pt x="47474" y="32622"/>
                  </a:lnTo>
                  <a:lnTo>
                    <a:pt x="48071" y="32574"/>
                  </a:lnTo>
                  <a:lnTo>
                    <a:pt x="48668" y="32526"/>
                  </a:lnTo>
                  <a:lnTo>
                    <a:pt x="49265" y="32454"/>
                  </a:lnTo>
                  <a:lnTo>
                    <a:pt x="49862" y="32359"/>
                  </a:lnTo>
                  <a:lnTo>
                    <a:pt x="50483" y="32216"/>
                  </a:lnTo>
                  <a:lnTo>
                    <a:pt x="51104" y="32072"/>
                  </a:lnTo>
                  <a:lnTo>
                    <a:pt x="51701" y="31905"/>
                  </a:lnTo>
                  <a:lnTo>
                    <a:pt x="52322" y="31690"/>
                  </a:lnTo>
                  <a:lnTo>
                    <a:pt x="52967" y="31451"/>
                  </a:lnTo>
                  <a:lnTo>
                    <a:pt x="53588" y="31213"/>
                  </a:lnTo>
                  <a:lnTo>
                    <a:pt x="54233" y="30926"/>
                  </a:lnTo>
                  <a:lnTo>
                    <a:pt x="54877" y="30592"/>
                  </a:lnTo>
                  <a:lnTo>
                    <a:pt x="55522" y="30257"/>
                  </a:lnTo>
                  <a:lnTo>
                    <a:pt x="56167" y="29875"/>
                  </a:lnTo>
                  <a:lnTo>
                    <a:pt x="56836" y="29493"/>
                  </a:lnTo>
                  <a:lnTo>
                    <a:pt x="568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1746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6"/>
            <p:cNvSpPr/>
            <p:nvPr/>
          </p:nvSpPr>
          <p:spPr>
            <a:xfrm>
              <a:off x="4973169" y="-6535"/>
              <a:ext cx="2829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26"/>
          <p:cNvSpPr/>
          <p:nvPr/>
        </p:nvSpPr>
        <p:spPr>
          <a:xfrm rot="10800000">
            <a:off x="7598200" y="478980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6"/>
          <p:cNvSpPr/>
          <p:nvPr/>
        </p:nvSpPr>
        <p:spPr>
          <a:xfrm>
            <a:off x="7200160" y="-161875"/>
            <a:ext cx="2502624" cy="970587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76200" dir="78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6"/>
          <p:cNvSpPr/>
          <p:nvPr/>
        </p:nvSpPr>
        <p:spPr>
          <a:xfrm>
            <a:off x="7613080" y="-102353"/>
            <a:ext cx="2092885" cy="779332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66675" dir="78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542855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9" r:id="rId6"/>
    <p:sldLayoutId id="2147483672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18" Type="http://schemas.openxmlformats.org/officeDocument/2006/relationships/image" Target="../media/image153.png"/><Relationship Id="rId3" Type="http://schemas.openxmlformats.org/officeDocument/2006/relationships/image" Target="../media/image137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17" Type="http://schemas.openxmlformats.org/officeDocument/2006/relationships/image" Target="../media/image15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5" Type="http://schemas.openxmlformats.org/officeDocument/2006/relationships/image" Target="../media/image150.png"/><Relationship Id="rId10" Type="http://schemas.openxmlformats.org/officeDocument/2006/relationships/image" Target="../media/image145.png"/><Relationship Id="rId19" Type="http://schemas.openxmlformats.org/officeDocument/2006/relationships/image" Target="../media/image154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1.xml"/><Relationship Id="rId21" Type="http://schemas.openxmlformats.org/officeDocument/2006/relationships/image" Target="../media/image11.png"/><Relationship Id="rId42" Type="http://schemas.openxmlformats.org/officeDocument/2006/relationships/image" Target="../media/image21.png"/><Relationship Id="rId63" Type="http://schemas.openxmlformats.org/officeDocument/2006/relationships/image" Target="../media/image30.png"/><Relationship Id="rId84" Type="http://schemas.openxmlformats.org/officeDocument/2006/relationships/customXml" Target="../ink/ink44.xml"/><Relationship Id="rId138" Type="http://schemas.openxmlformats.org/officeDocument/2006/relationships/customXml" Target="../ink/ink74.xml"/><Relationship Id="rId159" Type="http://schemas.openxmlformats.org/officeDocument/2006/relationships/image" Target="../media/image75.png"/><Relationship Id="rId170" Type="http://schemas.openxmlformats.org/officeDocument/2006/relationships/customXml" Target="../ink/ink90.xml"/><Relationship Id="rId191" Type="http://schemas.openxmlformats.org/officeDocument/2006/relationships/customXml" Target="../ink/ink101.xml"/><Relationship Id="rId205" Type="http://schemas.openxmlformats.org/officeDocument/2006/relationships/customXml" Target="../ink/ink108.xml"/><Relationship Id="rId226" Type="http://schemas.openxmlformats.org/officeDocument/2006/relationships/image" Target="../media/image107.png"/><Relationship Id="rId247" Type="http://schemas.openxmlformats.org/officeDocument/2006/relationships/image" Target="../media/image117.png"/><Relationship Id="rId107" Type="http://schemas.openxmlformats.org/officeDocument/2006/relationships/image" Target="../media/image52.png"/><Relationship Id="rId268" Type="http://schemas.openxmlformats.org/officeDocument/2006/relationships/customXml" Target="../ink/ink141.xml"/><Relationship Id="rId11" Type="http://schemas.openxmlformats.org/officeDocument/2006/relationships/image" Target="../media/image6.png"/><Relationship Id="rId32" Type="http://schemas.openxmlformats.org/officeDocument/2006/relationships/image" Target="../media/image16.png"/><Relationship Id="rId53" Type="http://schemas.openxmlformats.org/officeDocument/2006/relationships/customXml" Target="../ink/ink28.xml"/><Relationship Id="rId74" Type="http://schemas.openxmlformats.org/officeDocument/2006/relationships/customXml" Target="../ink/ink39.xml"/><Relationship Id="rId128" Type="http://schemas.openxmlformats.org/officeDocument/2006/relationships/image" Target="../media/image61.png"/><Relationship Id="rId149" Type="http://schemas.openxmlformats.org/officeDocument/2006/relationships/image" Target="../media/image70.png"/><Relationship Id="rId5" Type="http://schemas.openxmlformats.org/officeDocument/2006/relationships/image" Target="../media/image3.png"/><Relationship Id="rId95" Type="http://schemas.openxmlformats.org/officeDocument/2006/relationships/image" Target="../media/image46.png"/><Relationship Id="rId160" Type="http://schemas.openxmlformats.org/officeDocument/2006/relationships/customXml" Target="../ink/ink85.xml"/><Relationship Id="rId181" Type="http://schemas.openxmlformats.org/officeDocument/2006/relationships/image" Target="../media/image86.png"/><Relationship Id="rId216" Type="http://schemas.openxmlformats.org/officeDocument/2006/relationships/customXml" Target="../ink/ink114.xml"/><Relationship Id="rId237" Type="http://schemas.openxmlformats.org/officeDocument/2006/relationships/image" Target="../media/image112.png"/><Relationship Id="rId258" Type="http://schemas.openxmlformats.org/officeDocument/2006/relationships/customXml" Target="../ink/ink136.xml"/><Relationship Id="rId22" Type="http://schemas.openxmlformats.org/officeDocument/2006/relationships/customXml" Target="../ink/ink11.xml"/><Relationship Id="rId43" Type="http://schemas.openxmlformats.org/officeDocument/2006/relationships/customXml" Target="../ink/ink22.xml"/><Relationship Id="rId64" Type="http://schemas.openxmlformats.org/officeDocument/2006/relationships/customXml" Target="../ink/ink34.xml"/><Relationship Id="rId118" Type="http://schemas.openxmlformats.org/officeDocument/2006/relationships/image" Target="../media/image57.png"/><Relationship Id="rId139" Type="http://schemas.openxmlformats.org/officeDocument/2006/relationships/image" Target="../media/image65.png"/><Relationship Id="rId85" Type="http://schemas.openxmlformats.org/officeDocument/2006/relationships/image" Target="../media/image41.png"/><Relationship Id="rId150" Type="http://schemas.openxmlformats.org/officeDocument/2006/relationships/customXml" Target="../ink/ink80.xml"/><Relationship Id="rId171" Type="http://schemas.openxmlformats.org/officeDocument/2006/relationships/image" Target="../media/image81.png"/><Relationship Id="rId192" Type="http://schemas.openxmlformats.org/officeDocument/2006/relationships/image" Target="../media/image91.png"/><Relationship Id="rId206" Type="http://schemas.openxmlformats.org/officeDocument/2006/relationships/image" Target="../media/image98.png"/><Relationship Id="rId227" Type="http://schemas.openxmlformats.org/officeDocument/2006/relationships/customXml" Target="../ink/ink120.xml"/><Relationship Id="rId248" Type="http://schemas.openxmlformats.org/officeDocument/2006/relationships/customXml" Target="../ink/ink131.xml"/><Relationship Id="rId269" Type="http://schemas.openxmlformats.org/officeDocument/2006/relationships/image" Target="../media/image128.png"/><Relationship Id="rId12" Type="http://schemas.openxmlformats.org/officeDocument/2006/relationships/customXml" Target="../ink/ink6.xml"/><Relationship Id="rId33" Type="http://schemas.openxmlformats.org/officeDocument/2006/relationships/customXml" Target="../ink/ink17.xml"/><Relationship Id="rId108" Type="http://schemas.openxmlformats.org/officeDocument/2006/relationships/customXml" Target="../ink/ink56.xml"/><Relationship Id="rId129" Type="http://schemas.openxmlformats.org/officeDocument/2006/relationships/customXml" Target="../ink/ink68.xml"/><Relationship Id="rId54" Type="http://schemas.openxmlformats.org/officeDocument/2006/relationships/image" Target="../media/image26.png"/><Relationship Id="rId75" Type="http://schemas.openxmlformats.org/officeDocument/2006/relationships/image" Target="../media/image36.png"/><Relationship Id="rId96" Type="http://schemas.openxmlformats.org/officeDocument/2006/relationships/customXml" Target="../ink/ink50.xml"/><Relationship Id="rId140" Type="http://schemas.openxmlformats.org/officeDocument/2006/relationships/customXml" Target="../ink/ink75.xml"/><Relationship Id="rId161" Type="http://schemas.openxmlformats.org/officeDocument/2006/relationships/image" Target="../media/image76.png"/><Relationship Id="rId182" Type="http://schemas.openxmlformats.org/officeDocument/2006/relationships/customXml" Target="../ink/ink96.xml"/><Relationship Id="rId217" Type="http://schemas.openxmlformats.org/officeDocument/2006/relationships/customXml" Target="../ink/ink115.xml"/><Relationship Id="rId6" Type="http://schemas.openxmlformats.org/officeDocument/2006/relationships/customXml" Target="../ink/ink3.xml"/><Relationship Id="rId238" Type="http://schemas.openxmlformats.org/officeDocument/2006/relationships/customXml" Target="../ink/ink126.xml"/><Relationship Id="rId259" Type="http://schemas.openxmlformats.org/officeDocument/2006/relationships/image" Target="../media/image123.png"/><Relationship Id="rId23" Type="http://schemas.openxmlformats.org/officeDocument/2006/relationships/image" Target="../media/image12.png"/><Relationship Id="rId119" Type="http://schemas.openxmlformats.org/officeDocument/2006/relationships/customXml" Target="../ink/ink62.xml"/><Relationship Id="rId270" Type="http://schemas.openxmlformats.org/officeDocument/2006/relationships/customXml" Target="../ink/ink142.xml"/><Relationship Id="rId44" Type="http://schemas.openxmlformats.org/officeDocument/2006/relationships/image" Target="../media/image22.png"/><Relationship Id="rId65" Type="http://schemas.openxmlformats.org/officeDocument/2006/relationships/image" Target="../media/image31.png"/><Relationship Id="rId86" Type="http://schemas.openxmlformats.org/officeDocument/2006/relationships/customXml" Target="../ink/ink45.xml"/><Relationship Id="rId130" Type="http://schemas.openxmlformats.org/officeDocument/2006/relationships/image" Target="../media/image62.png"/><Relationship Id="rId151" Type="http://schemas.openxmlformats.org/officeDocument/2006/relationships/image" Target="../media/image71.png"/><Relationship Id="rId172" Type="http://schemas.openxmlformats.org/officeDocument/2006/relationships/customXml" Target="../ink/ink91.xml"/><Relationship Id="rId193" Type="http://schemas.openxmlformats.org/officeDocument/2006/relationships/customXml" Target="../ink/ink102.xml"/><Relationship Id="rId202" Type="http://schemas.openxmlformats.org/officeDocument/2006/relationships/image" Target="../media/image96.png"/><Relationship Id="rId207" Type="http://schemas.openxmlformats.org/officeDocument/2006/relationships/customXml" Target="../ink/ink109.xml"/><Relationship Id="rId223" Type="http://schemas.openxmlformats.org/officeDocument/2006/relationships/customXml" Target="../ink/ink118.xml"/><Relationship Id="rId228" Type="http://schemas.openxmlformats.org/officeDocument/2006/relationships/image" Target="../media/image108.png"/><Relationship Id="rId244" Type="http://schemas.openxmlformats.org/officeDocument/2006/relationships/customXml" Target="../ink/ink129.xml"/><Relationship Id="rId249" Type="http://schemas.openxmlformats.org/officeDocument/2006/relationships/image" Target="../media/image118.png"/><Relationship Id="rId13" Type="http://schemas.openxmlformats.org/officeDocument/2006/relationships/image" Target="../media/image7.png"/><Relationship Id="rId18" Type="http://schemas.openxmlformats.org/officeDocument/2006/relationships/customXml" Target="../ink/ink9.xml"/><Relationship Id="rId39" Type="http://schemas.openxmlformats.org/officeDocument/2006/relationships/customXml" Target="../ink/ink20.xml"/><Relationship Id="rId109" Type="http://schemas.openxmlformats.org/officeDocument/2006/relationships/image" Target="../media/image53.png"/><Relationship Id="rId260" Type="http://schemas.openxmlformats.org/officeDocument/2006/relationships/customXml" Target="../ink/ink137.xml"/><Relationship Id="rId265" Type="http://schemas.openxmlformats.org/officeDocument/2006/relationships/image" Target="../media/image126.png"/><Relationship Id="rId34" Type="http://schemas.openxmlformats.org/officeDocument/2006/relationships/image" Target="../media/image17.png"/><Relationship Id="rId50" Type="http://schemas.openxmlformats.org/officeDocument/2006/relationships/customXml" Target="../ink/ink26.xml"/><Relationship Id="rId55" Type="http://schemas.openxmlformats.org/officeDocument/2006/relationships/customXml" Target="../ink/ink29.xml"/><Relationship Id="rId76" Type="http://schemas.openxmlformats.org/officeDocument/2006/relationships/customXml" Target="../ink/ink40.xml"/><Relationship Id="rId97" Type="http://schemas.openxmlformats.org/officeDocument/2006/relationships/image" Target="../media/image47.png"/><Relationship Id="rId104" Type="http://schemas.openxmlformats.org/officeDocument/2006/relationships/customXml" Target="../ink/ink54.xml"/><Relationship Id="rId120" Type="http://schemas.openxmlformats.org/officeDocument/2006/relationships/image" Target="../media/image58.png"/><Relationship Id="rId125" Type="http://schemas.openxmlformats.org/officeDocument/2006/relationships/customXml" Target="../ink/ink66.xml"/><Relationship Id="rId141" Type="http://schemas.openxmlformats.org/officeDocument/2006/relationships/image" Target="../media/image66.png"/><Relationship Id="rId146" Type="http://schemas.openxmlformats.org/officeDocument/2006/relationships/customXml" Target="../ink/ink78.xml"/><Relationship Id="rId167" Type="http://schemas.openxmlformats.org/officeDocument/2006/relationships/image" Target="../media/image79.png"/><Relationship Id="rId188" Type="http://schemas.openxmlformats.org/officeDocument/2006/relationships/customXml" Target="../ink/ink99.xml"/><Relationship Id="rId7" Type="http://schemas.openxmlformats.org/officeDocument/2006/relationships/image" Target="../media/image4.png"/><Relationship Id="rId71" Type="http://schemas.openxmlformats.org/officeDocument/2006/relationships/image" Target="../media/image34.png"/><Relationship Id="rId92" Type="http://schemas.openxmlformats.org/officeDocument/2006/relationships/customXml" Target="../ink/ink48.xml"/><Relationship Id="rId162" Type="http://schemas.openxmlformats.org/officeDocument/2006/relationships/customXml" Target="../ink/ink86.xml"/><Relationship Id="rId183" Type="http://schemas.openxmlformats.org/officeDocument/2006/relationships/image" Target="../media/image87.png"/><Relationship Id="rId213" Type="http://schemas.openxmlformats.org/officeDocument/2006/relationships/image" Target="../media/image101.png"/><Relationship Id="rId218" Type="http://schemas.openxmlformats.org/officeDocument/2006/relationships/image" Target="../media/image103.png"/><Relationship Id="rId234" Type="http://schemas.openxmlformats.org/officeDocument/2006/relationships/customXml" Target="../ink/ink124.xml"/><Relationship Id="rId239" Type="http://schemas.openxmlformats.org/officeDocument/2006/relationships/image" Target="../media/image113.png"/><Relationship Id="rId2" Type="http://schemas.openxmlformats.org/officeDocument/2006/relationships/customXml" Target="../ink/ink1.xml"/><Relationship Id="rId29" Type="http://schemas.openxmlformats.org/officeDocument/2006/relationships/image" Target="../media/image15.png"/><Relationship Id="rId250" Type="http://schemas.openxmlformats.org/officeDocument/2006/relationships/customXml" Target="../ink/ink132.xml"/><Relationship Id="rId255" Type="http://schemas.openxmlformats.org/officeDocument/2006/relationships/image" Target="../media/image121.png"/><Relationship Id="rId271" Type="http://schemas.openxmlformats.org/officeDocument/2006/relationships/image" Target="../media/image129.png"/><Relationship Id="rId276" Type="http://schemas.openxmlformats.org/officeDocument/2006/relationships/customXml" Target="../ink/ink145.xml"/><Relationship Id="rId24" Type="http://schemas.openxmlformats.org/officeDocument/2006/relationships/customXml" Target="../ink/ink12.xml"/><Relationship Id="rId40" Type="http://schemas.openxmlformats.org/officeDocument/2006/relationships/image" Target="../media/image20.png"/><Relationship Id="rId45" Type="http://schemas.openxmlformats.org/officeDocument/2006/relationships/customXml" Target="../ink/ink23.xml"/><Relationship Id="rId66" Type="http://schemas.openxmlformats.org/officeDocument/2006/relationships/customXml" Target="../ink/ink35.xml"/><Relationship Id="rId87" Type="http://schemas.openxmlformats.org/officeDocument/2006/relationships/image" Target="../media/image42.png"/><Relationship Id="rId110" Type="http://schemas.openxmlformats.org/officeDocument/2006/relationships/customXml" Target="../ink/ink57.xml"/><Relationship Id="rId115" Type="http://schemas.openxmlformats.org/officeDocument/2006/relationships/customXml" Target="../ink/ink60.xml"/><Relationship Id="rId131" Type="http://schemas.openxmlformats.org/officeDocument/2006/relationships/customXml" Target="../ink/ink69.xml"/><Relationship Id="rId136" Type="http://schemas.openxmlformats.org/officeDocument/2006/relationships/customXml" Target="../ink/ink73.xml"/><Relationship Id="rId157" Type="http://schemas.openxmlformats.org/officeDocument/2006/relationships/image" Target="../media/image74.png"/><Relationship Id="rId178" Type="http://schemas.openxmlformats.org/officeDocument/2006/relationships/customXml" Target="../ink/ink94.xml"/><Relationship Id="rId61" Type="http://schemas.openxmlformats.org/officeDocument/2006/relationships/image" Target="../media/image29.png"/><Relationship Id="rId82" Type="http://schemas.openxmlformats.org/officeDocument/2006/relationships/customXml" Target="../ink/ink43.xml"/><Relationship Id="rId152" Type="http://schemas.openxmlformats.org/officeDocument/2006/relationships/customXml" Target="../ink/ink81.xml"/><Relationship Id="rId173" Type="http://schemas.openxmlformats.org/officeDocument/2006/relationships/image" Target="../media/image82.png"/><Relationship Id="rId194" Type="http://schemas.openxmlformats.org/officeDocument/2006/relationships/image" Target="../media/image92.png"/><Relationship Id="rId199" Type="http://schemas.openxmlformats.org/officeDocument/2006/relationships/customXml" Target="../ink/ink105.xml"/><Relationship Id="rId203" Type="http://schemas.openxmlformats.org/officeDocument/2006/relationships/customXml" Target="../ink/ink107.xml"/><Relationship Id="rId208" Type="http://schemas.openxmlformats.org/officeDocument/2006/relationships/image" Target="../media/image99.png"/><Relationship Id="rId229" Type="http://schemas.openxmlformats.org/officeDocument/2006/relationships/customXml" Target="../ink/ink121.xml"/><Relationship Id="rId19" Type="http://schemas.openxmlformats.org/officeDocument/2006/relationships/image" Target="../media/image10.png"/><Relationship Id="rId224" Type="http://schemas.openxmlformats.org/officeDocument/2006/relationships/image" Target="../media/image106.png"/><Relationship Id="rId240" Type="http://schemas.openxmlformats.org/officeDocument/2006/relationships/customXml" Target="../ink/ink127.xml"/><Relationship Id="rId245" Type="http://schemas.openxmlformats.org/officeDocument/2006/relationships/image" Target="../media/image116.png"/><Relationship Id="rId261" Type="http://schemas.openxmlformats.org/officeDocument/2006/relationships/image" Target="../media/image124.png"/><Relationship Id="rId266" Type="http://schemas.openxmlformats.org/officeDocument/2006/relationships/customXml" Target="../ink/ink140.xml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customXml" Target="../ink/ink18.xml"/><Relationship Id="rId56" Type="http://schemas.openxmlformats.org/officeDocument/2006/relationships/image" Target="../media/image27.png"/><Relationship Id="rId77" Type="http://schemas.openxmlformats.org/officeDocument/2006/relationships/image" Target="../media/image37.png"/><Relationship Id="rId100" Type="http://schemas.openxmlformats.org/officeDocument/2006/relationships/customXml" Target="../ink/ink52.xml"/><Relationship Id="rId105" Type="http://schemas.openxmlformats.org/officeDocument/2006/relationships/image" Target="../media/image51.png"/><Relationship Id="rId126" Type="http://schemas.openxmlformats.org/officeDocument/2006/relationships/image" Target="../media/image60.png"/><Relationship Id="rId147" Type="http://schemas.openxmlformats.org/officeDocument/2006/relationships/image" Target="../media/image69.png"/><Relationship Id="rId168" Type="http://schemas.openxmlformats.org/officeDocument/2006/relationships/customXml" Target="../ink/ink89.xml"/><Relationship Id="rId8" Type="http://schemas.openxmlformats.org/officeDocument/2006/relationships/customXml" Target="../ink/ink4.xml"/><Relationship Id="rId51" Type="http://schemas.openxmlformats.org/officeDocument/2006/relationships/image" Target="../media/image25.png"/><Relationship Id="rId72" Type="http://schemas.openxmlformats.org/officeDocument/2006/relationships/customXml" Target="../ink/ink38.xml"/><Relationship Id="rId93" Type="http://schemas.openxmlformats.org/officeDocument/2006/relationships/image" Target="../media/image45.png"/><Relationship Id="rId98" Type="http://schemas.openxmlformats.org/officeDocument/2006/relationships/customXml" Target="../ink/ink51.xml"/><Relationship Id="rId121" Type="http://schemas.openxmlformats.org/officeDocument/2006/relationships/customXml" Target="../ink/ink63.xml"/><Relationship Id="rId142" Type="http://schemas.openxmlformats.org/officeDocument/2006/relationships/customXml" Target="../ink/ink76.xml"/><Relationship Id="rId163" Type="http://schemas.openxmlformats.org/officeDocument/2006/relationships/image" Target="../media/image77.png"/><Relationship Id="rId184" Type="http://schemas.openxmlformats.org/officeDocument/2006/relationships/customXml" Target="../ink/ink97.xml"/><Relationship Id="rId189" Type="http://schemas.openxmlformats.org/officeDocument/2006/relationships/image" Target="../media/image90.png"/><Relationship Id="rId219" Type="http://schemas.openxmlformats.org/officeDocument/2006/relationships/customXml" Target="../ink/ink116.xml"/><Relationship Id="rId3" Type="http://schemas.openxmlformats.org/officeDocument/2006/relationships/image" Target="../media/image2.png"/><Relationship Id="rId214" Type="http://schemas.openxmlformats.org/officeDocument/2006/relationships/customXml" Target="../ink/ink113.xml"/><Relationship Id="rId230" Type="http://schemas.openxmlformats.org/officeDocument/2006/relationships/image" Target="../media/image109.png"/><Relationship Id="rId235" Type="http://schemas.openxmlformats.org/officeDocument/2006/relationships/image" Target="../media/image111.png"/><Relationship Id="rId251" Type="http://schemas.openxmlformats.org/officeDocument/2006/relationships/image" Target="../media/image119.png"/><Relationship Id="rId256" Type="http://schemas.openxmlformats.org/officeDocument/2006/relationships/customXml" Target="../ink/ink135.xml"/><Relationship Id="rId277" Type="http://schemas.openxmlformats.org/officeDocument/2006/relationships/image" Target="../media/image132.png"/><Relationship Id="rId25" Type="http://schemas.openxmlformats.org/officeDocument/2006/relationships/image" Target="../media/image13.png"/><Relationship Id="rId46" Type="http://schemas.openxmlformats.org/officeDocument/2006/relationships/customXml" Target="../ink/ink24.xml"/><Relationship Id="rId67" Type="http://schemas.openxmlformats.org/officeDocument/2006/relationships/image" Target="../media/image32.png"/><Relationship Id="rId116" Type="http://schemas.openxmlformats.org/officeDocument/2006/relationships/image" Target="../media/image56.png"/><Relationship Id="rId137" Type="http://schemas.openxmlformats.org/officeDocument/2006/relationships/image" Target="../media/image64.png"/><Relationship Id="rId158" Type="http://schemas.openxmlformats.org/officeDocument/2006/relationships/customXml" Target="../ink/ink84.xml"/><Relationship Id="rId272" Type="http://schemas.openxmlformats.org/officeDocument/2006/relationships/customXml" Target="../ink/ink143.xml"/><Relationship Id="rId20" Type="http://schemas.openxmlformats.org/officeDocument/2006/relationships/customXml" Target="../ink/ink10.xml"/><Relationship Id="rId41" Type="http://schemas.openxmlformats.org/officeDocument/2006/relationships/customXml" Target="../ink/ink21.xml"/><Relationship Id="rId62" Type="http://schemas.openxmlformats.org/officeDocument/2006/relationships/customXml" Target="../ink/ink33.xml"/><Relationship Id="rId83" Type="http://schemas.openxmlformats.org/officeDocument/2006/relationships/image" Target="../media/image40.png"/><Relationship Id="rId88" Type="http://schemas.openxmlformats.org/officeDocument/2006/relationships/customXml" Target="../ink/ink46.xml"/><Relationship Id="rId111" Type="http://schemas.openxmlformats.org/officeDocument/2006/relationships/image" Target="../media/image54.png"/><Relationship Id="rId132" Type="http://schemas.openxmlformats.org/officeDocument/2006/relationships/customXml" Target="../ink/ink70.xml"/><Relationship Id="rId153" Type="http://schemas.openxmlformats.org/officeDocument/2006/relationships/image" Target="../media/image72.png"/><Relationship Id="rId174" Type="http://schemas.openxmlformats.org/officeDocument/2006/relationships/customXml" Target="../ink/ink92.xml"/><Relationship Id="rId179" Type="http://schemas.openxmlformats.org/officeDocument/2006/relationships/image" Target="../media/image85.png"/><Relationship Id="rId195" Type="http://schemas.openxmlformats.org/officeDocument/2006/relationships/customXml" Target="../ink/ink103.xml"/><Relationship Id="rId209" Type="http://schemas.openxmlformats.org/officeDocument/2006/relationships/customXml" Target="../ink/ink110.xml"/><Relationship Id="rId190" Type="http://schemas.openxmlformats.org/officeDocument/2006/relationships/customXml" Target="../ink/ink100.xml"/><Relationship Id="rId204" Type="http://schemas.openxmlformats.org/officeDocument/2006/relationships/image" Target="../media/image97.png"/><Relationship Id="rId220" Type="http://schemas.openxmlformats.org/officeDocument/2006/relationships/image" Target="../media/image104.png"/><Relationship Id="rId225" Type="http://schemas.openxmlformats.org/officeDocument/2006/relationships/customXml" Target="../ink/ink119.xml"/><Relationship Id="rId241" Type="http://schemas.openxmlformats.org/officeDocument/2006/relationships/image" Target="../media/image114.png"/><Relationship Id="rId246" Type="http://schemas.openxmlformats.org/officeDocument/2006/relationships/customXml" Target="../ink/ink130.xml"/><Relationship Id="rId267" Type="http://schemas.openxmlformats.org/officeDocument/2006/relationships/image" Target="../media/image127.png"/><Relationship Id="rId15" Type="http://schemas.openxmlformats.org/officeDocument/2006/relationships/image" Target="../media/image8.png"/><Relationship Id="rId36" Type="http://schemas.openxmlformats.org/officeDocument/2006/relationships/image" Target="../media/image18.png"/><Relationship Id="rId57" Type="http://schemas.openxmlformats.org/officeDocument/2006/relationships/customXml" Target="../ink/ink30.xml"/><Relationship Id="rId106" Type="http://schemas.openxmlformats.org/officeDocument/2006/relationships/customXml" Target="../ink/ink55.xml"/><Relationship Id="rId127" Type="http://schemas.openxmlformats.org/officeDocument/2006/relationships/customXml" Target="../ink/ink67.xml"/><Relationship Id="rId262" Type="http://schemas.openxmlformats.org/officeDocument/2006/relationships/customXml" Target="../ink/ink138.xml"/><Relationship Id="rId10" Type="http://schemas.openxmlformats.org/officeDocument/2006/relationships/customXml" Target="../ink/ink5.xml"/><Relationship Id="rId31" Type="http://schemas.openxmlformats.org/officeDocument/2006/relationships/customXml" Target="../ink/ink16.xml"/><Relationship Id="rId52" Type="http://schemas.openxmlformats.org/officeDocument/2006/relationships/customXml" Target="../ink/ink27.xml"/><Relationship Id="rId73" Type="http://schemas.openxmlformats.org/officeDocument/2006/relationships/image" Target="../media/image35.png"/><Relationship Id="rId78" Type="http://schemas.openxmlformats.org/officeDocument/2006/relationships/customXml" Target="../ink/ink41.xml"/><Relationship Id="rId94" Type="http://schemas.openxmlformats.org/officeDocument/2006/relationships/customXml" Target="../ink/ink49.xml"/><Relationship Id="rId99" Type="http://schemas.openxmlformats.org/officeDocument/2006/relationships/image" Target="../media/image48.png"/><Relationship Id="rId101" Type="http://schemas.openxmlformats.org/officeDocument/2006/relationships/image" Target="../media/image49.png"/><Relationship Id="rId122" Type="http://schemas.openxmlformats.org/officeDocument/2006/relationships/customXml" Target="../ink/ink64.xml"/><Relationship Id="rId143" Type="http://schemas.openxmlformats.org/officeDocument/2006/relationships/image" Target="../media/image67.png"/><Relationship Id="rId148" Type="http://schemas.openxmlformats.org/officeDocument/2006/relationships/customXml" Target="../ink/ink79.xml"/><Relationship Id="rId164" Type="http://schemas.openxmlformats.org/officeDocument/2006/relationships/customXml" Target="../ink/ink87.xml"/><Relationship Id="rId169" Type="http://schemas.openxmlformats.org/officeDocument/2006/relationships/image" Target="../media/image80.png"/><Relationship Id="rId185" Type="http://schemas.openxmlformats.org/officeDocument/2006/relationships/image" Target="../media/image88.png"/><Relationship Id="rId4" Type="http://schemas.openxmlformats.org/officeDocument/2006/relationships/customXml" Target="../ink/ink2.xml"/><Relationship Id="rId9" Type="http://schemas.openxmlformats.org/officeDocument/2006/relationships/image" Target="../media/image5.png"/><Relationship Id="rId180" Type="http://schemas.openxmlformats.org/officeDocument/2006/relationships/customXml" Target="../ink/ink95.xml"/><Relationship Id="rId210" Type="http://schemas.openxmlformats.org/officeDocument/2006/relationships/image" Target="../media/image100.png"/><Relationship Id="rId215" Type="http://schemas.openxmlformats.org/officeDocument/2006/relationships/image" Target="../media/image102.png"/><Relationship Id="rId236" Type="http://schemas.openxmlformats.org/officeDocument/2006/relationships/customXml" Target="../ink/ink125.xml"/><Relationship Id="rId257" Type="http://schemas.openxmlformats.org/officeDocument/2006/relationships/image" Target="../media/image122.png"/><Relationship Id="rId278" Type="http://schemas.openxmlformats.org/officeDocument/2006/relationships/image" Target="../media/image133.png"/><Relationship Id="rId26" Type="http://schemas.openxmlformats.org/officeDocument/2006/relationships/customXml" Target="../ink/ink13.xml"/><Relationship Id="rId231" Type="http://schemas.openxmlformats.org/officeDocument/2006/relationships/customXml" Target="../ink/ink122.xml"/><Relationship Id="rId252" Type="http://schemas.openxmlformats.org/officeDocument/2006/relationships/customXml" Target="../ink/ink133.xml"/><Relationship Id="rId273" Type="http://schemas.openxmlformats.org/officeDocument/2006/relationships/image" Target="../media/image130.png"/><Relationship Id="rId47" Type="http://schemas.openxmlformats.org/officeDocument/2006/relationships/image" Target="../media/image23.png"/><Relationship Id="rId68" Type="http://schemas.openxmlformats.org/officeDocument/2006/relationships/customXml" Target="../ink/ink36.xml"/><Relationship Id="rId89" Type="http://schemas.openxmlformats.org/officeDocument/2006/relationships/image" Target="../media/image43.png"/><Relationship Id="rId112" Type="http://schemas.openxmlformats.org/officeDocument/2006/relationships/customXml" Target="../ink/ink58.xml"/><Relationship Id="rId133" Type="http://schemas.openxmlformats.org/officeDocument/2006/relationships/customXml" Target="../ink/ink71.xml"/><Relationship Id="rId154" Type="http://schemas.openxmlformats.org/officeDocument/2006/relationships/customXml" Target="../ink/ink82.xml"/><Relationship Id="rId175" Type="http://schemas.openxmlformats.org/officeDocument/2006/relationships/image" Target="../media/image83.png"/><Relationship Id="rId196" Type="http://schemas.openxmlformats.org/officeDocument/2006/relationships/image" Target="../media/image93.png"/><Relationship Id="rId200" Type="http://schemas.openxmlformats.org/officeDocument/2006/relationships/image" Target="../media/image95.png"/><Relationship Id="rId16" Type="http://schemas.openxmlformats.org/officeDocument/2006/relationships/customXml" Target="../ink/ink8.xml"/><Relationship Id="rId221" Type="http://schemas.openxmlformats.org/officeDocument/2006/relationships/customXml" Target="../ink/ink117.xml"/><Relationship Id="rId242" Type="http://schemas.openxmlformats.org/officeDocument/2006/relationships/customXml" Target="../ink/ink128.xml"/><Relationship Id="rId263" Type="http://schemas.openxmlformats.org/officeDocument/2006/relationships/image" Target="../media/image125.png"/><Relationship Id="rId37" Type="http://schemas.openxmlformats.org/officeDocument/2006/relationships/customXml" Target="../ink/ink19.xml"/><Relationship Id="rId58" Type="http://schemas.openxmlformats.org/officeDocument/2006/relationships/customXml" Target="../ink/ink31.xml"/><Relationship Id="rId79" Type="http://schemas.openxmlformats.org/officeDocument/2006/relationships/image" Target="../media/image38.png"/><Relationship Id="rId102" Type="http://schemas.openxmlformats.org/officeDocument/2006/relationships/customXml" Target="../ink/ink53.xml"/><Relationship Id="rId123" Type="http://schemas.openxmlformats.org/officeDocument/2006/relationships/customXml" Target="../ink/ink65.xml"/><Relationship Id="rId144" Type="http://schemas.openxmlformats.org/officeDocument/2006/relationships/customXml" Target="../ink/ink77.xml"/><Relationship Id="rId90" Type="http://schemas.openxmlformats.org/officeDocument/2006/relationships/customXml" Target="../ink/ink47.xml"/><Relationship Id="rId165" Type="http://schemas.openxmlformats.org/officeDocument/2006/relationships/image" Target="../media/image78.png"/><Relationship Id="rId186" Type="http://schemas.openxmlformats.org/officeDocument/2006/relationships/customXml" Target="../ink/ink98.xml"/><Relationship Id="rId211" Type="http://schemas.openxmlformats.org/officeDocument/2006/relationships/customXml" Target="../ink/ink111.xml"/><Relationship Id="rId232" Type="http://schemas.openxmlformats.org/officeDocument/2006/relationships/customXml" Target="../ink/ink123.xml"/><Relationship Id="rId253" Type="http://schemas.openxmlformats.org/officeDocument/2006/relationships/image" Target="../media/image120.png"/><Relationship Id="rId274" Type="http://schemas.openxmlformats.org/officeDocument/2006/relationships/customXml" Target="../ink/ink144.xml"/><Relationship Id="rId27" Type="http://schemas.openxmlformats.org/officeDocument/2006/relationships/image" Target="../media/image14.png"/><Relationship Id="rId48" Type="http://schemas.openxmlformats.org/officeDocument/2006/relationships/customXml" Target="../ink/ink25.xml"/><Relationship Id="rId69" Type="http://schemas.openxmlformats.org/officeDocument/2006/relationships/image" Target="../media/image33.png"/><Relationship Id="rId113" Type="http://schemas.openxmlformats.org/officeDocument/2006/relationships/image" Target="../media/image55.png"/><Relationship Id="rId134" Type="http://schemas.openxmlformats.org/officeDocument/2006/relationships/image" Target="../media/image63.png"/><Relationship Id="rId80" Type="http://schemas.openxmlformats.org/officeDocument/2006/relationships/customXml" Target="../ink/ink42.xml"/><Relationship Id="rId155" Type="http://schemas.openxmlformats.org/officeDocument/2006/relationships/image" Target="../media/image73.png"/><Relationship Id="rId176" Type="http://schemas.openxmlformats.org/officeDocument/2006/relationships/customXml" Target="../ink/ink93.xml"/><Relationship Id="rId197" Type="http://schemas.openxmlformats.org/officeDocument/2006/relationships/customXml" Target="../ink/ink104.xml"/><Relationship Id="rId201" Type="http://schemas.openxmlformats.org/officeDocument/2006/relationships/customXml" Target="../ink/ink106.xml"/><Relationship Id="rId222" Type="http://schemas.openxmlformats.org/officeDocument/2006/relationships/image" Target="../media/image105.png"/><Relationship Id="rId243" Type="http://schemas.openxmlformats.org/officeDocument/2006/relationships/image" Target="../media/image115.png"/><Relationship Id="rId264" Type="http://schemas.openxmlformats.org/officeDocument/2006/relationships/customXml" Target="../ink/ink139.xml"/><Relationship Id="rId17" Type="http://schemas.openxmlformats.org/officeDocument/2006/relationships/image" Target="../media/image9.png"/><Relationship Id="rId38" Type="http://schemas.openxmlformats.org/officeDocument/2006/relationships/image" Target="../media/image19.png"/><Relationship Id="rId59" Type="http://schemas.openxmlformats.org/officeDocument/2006/relationships/image" Target="../media/image28.png"/><Relationship Id="rId103" Type="http://schemas.openxmlformats.org/officeDocument/2006/relationships/image" Target="../media/image50.png"/><Relationship Id="rId124" Type="http://schemas.openxmlformats.org/officeDocument/2006/relationships/image" Target="../media/image59.png"/><Relationship Id="rId70" Type="http://schemas.openxmlformats.org/officeDocument/2006/relationships/customXml" Target="../ink/ink37.xml"/><Relationship Id="rId91" Type="http://schemas.openxmlformats.org/officeDocument/2006/relationships/image" Target="../media/image44.png"/><Relationship Id="rId145" Type="http://schemas.openxmlformats.org/officeDocument/2006/relationships/image" Target="../media/image68.png"/><Relationship Id="rId166" Type="http://schemas.openxmlformats.org/officeDocument/2006/relationships/customXml" Target="../ink/ink88.xml"/><Relationship Id="rId187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12.xml"/><Relationship Id="rId233" Type="http://schemas.openxmlformats.org/officeDocument/2006/relationships/image" Target="../media/image110.png"/><Relationship Id="rId254" Type="http://schemas.openxmlformats.org/officeDocument/2006/relationships/customXml" Target="../ink/ink134.xml"/><Relationship Id="rId28" Type="http://schemas.openxmlformats.org/officeDocument/2006/relationships/customXml" Target="../ink/ink14.xml"/><Relationship Id="rId49" Type="http://schemas.openxmlformats.org/officeDocument/2006/relationships/image" Target="../media/image24.png"/><Relationship Id="rId114" Type="http://schemas.openxmlformats.org/officeDocument/2006/relationships/customXml" Target="../ink/ink59.xml"/><Relationship Id="rId275" Type="http://schemas.openxmlformats.org/officeDocument/2006/relationships/image" Target="../media/image131.png"/><Relationship Id="rId60" Type="http://schemas.openxmlformats.org/officeDocument/2006/relationships/customXml" Target="../ink/ink32.xml"/><Relationship Id="rId81" Type="http://schemas.openxmlformats.org/officeDocument/2006/relationships/image" Target="../media/image39.png"/><Relationship Id="rId135" Type="http://schemas.openxmlformats.org/officeDocument/2006/relationships/customXml" Target="../ink/ink72.xml"/><Relationship Id="rId156" Type="http://schemas.openxmlformats.org/officeDocument/2006/relationships/customXml" Target="../ink/ink83.xml"/><Relationship Id="rId177" Type="http://schemas.openxmlformats.org/officeDocument/2006/relationships/image" Target="../media/image84.png"/><Relationship Id="rId198" Type="http://schemas.openxmlformats.org/officeDocument/2006/relationships/image" Target="../media/image9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9"/>
          <p:cNvSpPr/>
          <p:nvPr/>
        </p:nvSpPr>
        <p:spPr>
          <a:xfrm>
            <a:off x="711150" y="3175338"/>
            <a:ext cx="4672500" cy="5187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9"/>
          <p:cNvSpPr txBox="1">
            <a:spLocks noGrp="1"/>
          </p:cNvSpPr>
          <p:nvPr>
            <p:ph type="ctrTitle"/>
          </p:nvPr>
        </p:nvSpPr>
        <p:spPr>
          <a:xfrm>
            <a:off x="711149" y="628153"/>
            <a:ext cx="7832775" cy="24224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 dirty="0">
                <a:solidFill>
                  <a:schemeClr val="lt2"/>
                </a:solidFill>
              </a:rPr>
              <a:t>NLP</a:t>
            </a:r>
            <a:br>
              <a:rPr lang="en" sz="4300" dirty="0">
                <a:solidFill>
                  <a:schemeClr val="lt2"/>
                </a:solidFill>
              </a:rPr>
            </a:br>
            <a:r>
              <a:rPr lang="en" sz="7500" b="1" dirty="0"/>
              <a:t>Final Project</a:t>
            </a:r>
            <a:endParaRPr sz="7500" b="1" dirty="0"/>
          </a:p>
        </p:txBody>
      </p:sp>
      <p:sp>
        <p:nvSpPr>
          <p:cNvPr id="426" name="Google Shape;426;p29"/>
          <p:cNvSpPr txBox="1">
            <a:spLocks noGrp="1"/>
          </p:cNvSpPr>
          <p:nvPr>
            <p:ph type="subTitle" idx="1"/>
          </p:nvPr>
        </p:nvSpPr>
        <p:spPr>
          <a:xfrm>
            <a:off x="711150" y="3196788"/>
            <a:ext cx="46725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" sz="2400" dirty="0">
                <a:solidFill>
                  <a:schemeClr val="tx1"/>
                </a:solidFill>
              </a:rPr>
              <a:t>Roy Madpis &amp; Michael Kobaivanov</a:t>
            </a:r>
            <a:endParaRPr sz="2400" dirty="0">
              <a:solidFill>
                <a:schemeClr val="tx1"/>
              </a:solidFill>
            </a:endParaRPr>
          </a:p>
        </p:txBody>
      </p:sp>
      <p:pic>
        <p:nvPicPr>
          <p:cNvPr id="6" name="Picture 4" descr="A guide to no-deal Brexit for expats: what will it mean? | Expatica">
            <a:extLst>
              <a:ext uri="{FF2B5EF4-FFF2-40B4-BE49-F238E27FC236}">
                <a16:creationId xmlns:a16="http://schemas.microsoft.com/office/drawing/2014/main" id="{6E117C0A-7FC8-12D4-0563-F1CBCF243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542" y="2963373"/>
            <a:ext cx="2935304" cy="1956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42;p31">
            <a:extLst>
              <a:ext uri="{FF2B5EF4-FFF2-40B4-BE49-F238E27FC236}">
                <a16:creationId xmlns:a16="http://schemas.microsoft.com/office/drawing/2014/main" id="{296AE9BF-D780-4DB9-93A9-59DFF2B04A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444500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Modeling approach – </a:t>
            </a:r>
            <a:r>
              <a:rPr lang="en-US" sz="240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Word2Vec</a:t>
            </a:r>
          </a:p>
        </p:txBody>
      </p: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3BBB4788-C436-4C0D-A4B3-4B99D196B940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39" name="Google Shape;441;p31">
              <a:extLst>
                <a:ext uri="{FF2B5EF4-FFF2-40B4-BE49-F238E27FC236}">
                  <a16:creationId xmlns:a16="http://schemas.microsoft.com/office/drawing/2014/main" id="{8468AB6B-E86F-458E-B6ED-C9A157D14718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1;p31">
              <a:extLst>
                <a:ext uri="{FF2B5EF4-FFF2-40B4-BE49-F238E27FC236}">
                  <a16:creationId xmlns:a16="http://schemas.microsoft.com/office/drawing/2014/main" id="{B20BB1C4-32F4-4E69-BFFF-14A295A08307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he-IL" dirty="0"/>
                <a:t>02</a:t>
              </a:r>
              <a:endParaRPr lang="en" dirty="0"/>
            </a:p>
          </p:txBody>
        </p:sp>
      </p:grpSp>
      <p:sp>
        <p:nvSpPr>
          <p:cNvPr id="7" name="Google Shape;554;p33">
            <a:extLst>
              <a:ext uri="{FF2B5EF4-FFF2-40B4-BE49-F238E27FC236}">
                <a16:creationId xmlns:a16="http://schemas.microsoft.com/office/drawing/2014/main" id="{6BDE25D7-40B8-4099-AA9F-FCB5B62AE6A8}"/>
              </a:ext>
            </a:extLst>
          </p:cNvPr>
          <p:cNvSpPr txBox="1">
            <a:spLocks/>
          </p:cNvSpPr>
          <p:nvPr/>
        </p:nvSpPr>
        <p:spPr>
          <a:xfrm>
            <a:off x="1280377" y="1109846"/>
            <a:ext cx="6889062" cy="2094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dirty="0">
                <a:latin typeface="Cabin" panose="020B0604020202020204" charset="0"/>
              </a:rPr>
              <a:t>Step 1</a:t>
            </a:r>
            <a:r>
              <a:rPr lang="en-US" sz="2400" b="0" dirty="0">
                <a:latin typeface="Cabin" panose="020B0604020202020204" charset="0"/>
              </a:rPr>
              <a:t>: </a:t>
            </a:r>
            <a:r>
              <a:rPr lang="en-US" dirty="0">
                <a:latin typeface="Cabin" panose="020B0604020202020204" charset="0"/>
              </a:rPr>
              <a:t>Preprocess</a:t>
            </a:r>
          </a:p>
          <a:p>
            <a:pPr marL="342900" indent="-342900" algn="l">
              <a:buFontTx/>
              <a:buChar char="-"/>
            </a:pPr>
            <a:r>
              <a:rPr lang="en-US" sz="2400" b="0" dirty="0">
                <a:latin typeface="Cabin" panose="020B0604020202020204" charset="0"/>
              </a:rPr>
              <a:t>Preprocess the tweets-text </a:t>
            </a:r>
            <a:r>
              <a:rPr lang="en-US" sz="2000" b="0" dirty="0">
                <a:latin typeface="Cabin" panose="020B0604020202020204" charset="0"/>
              </a:rPr>
              <a:t>(cleaning, </a:t>
            </a:r>
            <a:r>
              <a:rPr lang="en-US" sz="2000" b="0" dirty="0" err="1">
                <a:latin typeface="Cabin" panose="020B0604020202020204" charset="0"/>
              </a:rPr>
              <a:t>stopwords</a:t>
            </a:r>
            <a:r>
              <a:rPr lang="en-US" sz="2000" b="0" dirty="0">
                <a:latin typeface="Cabin" panose="020B0604020202020204" charset="0"/>
              </a:rPr>
              <a:t>,  tokenizing, </a:t>
            </a:r>
            <a:r>
              <a:rPr lang="en-US" sz="2000" b="0" dirty="0" err="1">
                <a:latin typeface="Cabin" panose="020B0604020202020204" charset="0"/>
              </a:rPr>
              <a:t>etc</a:t>
            </a:r>
            <a:r>
              <a:rPr lang="en-US" sz="2000" b="0" dirty="0">
                <a:latin typeface="Cabin" panose="020B0604020202020204" charset="0"/>
              </a:rPr>
              <a:t>)</a:t>
            </a:r>
          </a:p>
          <a:p>
            <a:pPr marL="342900" indent="-342900" algn="l">
              <a:buFontTx/>
              <a:buChar char="-"/>
            </a:pPr>
            <a:r>
              <a:rPr lang="en-US" sz="2400" b="0" dirty="0">
                <a:latin typeface="Cabin" panose="020B0604020202020204" charset="0"/>
              </a:rPr>
              <a:t>Split the tweets according to the twitted year, so we have </a:t>
            </a:r>
            <a:r>
              <a:rPr lang="en-US" sz="2400" dirty="0">
                <a:solidFill>
                  <a:srgbClr val="6E5FFF"/>
                </a:solidFill>
                <a:latin typeface="Cabin" panose="020B0604020202020204" charset="0"/>
              </a:rPr>
              <a:t>8 groups of tweets </a:t>
            </a:r>
            <a:r>
              <a:rPr lang="en-US" sz="2400" b="0" dirty="0">
                <a:latin typeface="Cabin" panose="020B0604020202020204" charset="0"/>
              </a:rPr>
              <a:t>(2014-2021)</a:t>
            </a:r>
          </a:p>
        </p:txBody>
      </p:sp>
      <p:grpSp>
        <p:nvGrpSpPr>
          <p:cNvPr id="8" name="Group 136">
            <a:extLst>
              <a:ext uri="{FF2B5EF4-FFF2-40B4-BE49-F238E27FC236}">
                <a16:creationId xmlns:a16="http://schemas.microsoft.com/office/drawing/2014/main" id="{77B9684A-6AEE-42B9-B666-AFC22616304F}"/>
              </a:ext>
            </a:extLst>
          </p:cNvPr>
          <p:cNvGrpSpPr/>
          <p:nvPr/>
        </p:nvGrpSpPr>
        <p:grpSpPr>
          <a:xfrm>
            <a:off x="751612" y="1265221"/>
            <a:ext cx="461491" cy="461491"/>
            <a:chOff x="1487382" y="1604340"/>
            <a:chExt cx="841200" cy="841200"/>
          </a:xfrm>
        </p:grpSpPr>
        <p:sp>
          <p:nvSpPr>
            <p:cNvPr id="10" name="Google Shape;466;p32">
              <a:extLst>
                <a:ext uri="{FF2B5EF4-FFF2-40B4-BE49-F238E27FC236}">
                  <a16:creationId xmlns:a16="http://schemas.microsoft.com/office/drawing/2014/main" id="{C46F9DBF-B4FF-4A87-92CD-EDA6C965CB99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1" name="Google Shape;469;p32">
              <a:extLst>
                <a:ext uri="{FF2B5EF4-FFF2-40B4-BE49-F238E27FC236}">
                  <a16:creationId xmlns:a16="http://schemas.microsoft.com/office/drawing/2014/main" id="{B12BEDEE-AAAD-4821-8803-87E0FAB51DF6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12" name="Google Shape;470;p32">
                <a:extLst>
                  <a:ext uri="{FF2B5EF4-FFF2-40B4-BE49-F238E27FC236}">
                    <a16:creationId xmlns:a16="http://schemas.microsoft.com/office/drawing/2014/main" id="{AA51C9EA-9CE7-4F49-A506-D75F7DE3265F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71;p32">
                <a:extLst>
                  <a:ext uri="{FF2B5EF4-FFF2-40B4-BE49-F238E27FC236}">
                    <a16:creationId xmlns:a16="http://schemas.microsoft.com/office/drawing/2014/main" id="{EF6004E9-9999-4F41-8253-440A2A6D76BD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72;p32">
                <a:extLst>
                  <a:ext uri="{FF2B5EF4-FFF2-40B4-BE49-F238E27FC236}">
                    <a16:creationId xmlns:a16="http://schemas.microsoft.com/office/drawing/2014/main" id="{3CC2BD4C-1309-4463-A545-053747501D7E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73;p32">
                <a:extLst>
                  <a:ext uri="{FF2B5EF4-FFF2-40B4-BE49-F238E27FC236}">
                    <a16:creationId xmlns:a16="http://schemas.microsoft.com/office/drawing/2014/main" id="{157A9534-957B-41E8-B12B-BFF59C718A2F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74;p32">
                <a:extLst>
                  <a:ext uri="{FF2B5EF4-FFF2-40B4-BE49-F238E27FC236}">
                    <a16:creationId xmlns:a16="http://schemas.microsoft.com/office/drawing/2014/main" id="{767392BD-F493-4796-B13C-04080AC270AC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75;p32">
                <a:extLst>
                  <a:ext uri="{FF2B5EF4-FFF2-40B4-BE49-F238E27FC236}">
                    <a16:creationId xmlns:a16="http://schemas.microsoft.com/office/drawing/2014/main" id="{95436501-B144-4D11-8CB1-89C33E33E6A0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76;p32">
                <a:extLst>
                  <a:ext uri="{FF2B5EF4-FFF2-40B4-BE49-F238E27FC236}">
                    <a16:creationId xmlns:a16="http://schemas.microsoft.com/office/drawing/2014/main" id="{60BC0BFF-DEC8-4096-B769-44E0D89D6E1D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77;p32">
                <a:extLst>
                  <a:ext uri="{FF2B5EF4-FFF2-40B4-BE49-F238E27FC236}">
                    <a16:creationId xmlns:a16="http://schemas.microsoft.com/office/drawing/2014/main" id="{78A50D37-0536-4C36-B7B7-1A28766DBDF3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78;p32">
                <a:extLst>
                  <a:ext uri="{FF2B5EF4-FFF2-40B4-BE49-F238E27FC236}">
                    <a16:creationId xmlns:a16="http://schemas.microsoft.com/office/drawing/2014/main" id="{ABD7E384-856F-4835-B08F-16E7C40B0CEF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79;p32">
                <a:extLst>
                  <a:ext uri="{FF2B5EF4-FFF2-40B4-BE49-F238E27FC236}">
                    <a16:creationId xmlns:a16="http://schemas.microsoft.com/office/drawing/2014/main" id="{7B076D1F-6604-4B82-A8A6-BEBDC845A405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480;p32">
                <a:extLst>
                  <a:ext uri="{FF2B5EF4-FFF2-40B4-BE49-F238E27FC236}">
                    <a16:creationId xmlns:a16="http://schemas.microsoft.com/office/drawing/2014/main" id="{AAB203B8-5DD7-410C-ACC9-87AE5531DCBA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81;p32">
                <a:extLst>
                  <a:ext uri="{FF2B5EF4-FFF2-40B4-BE49-F238E27FC236}">
                    <a16:creationId xmlns:a16="http://schemas.microsoft.com/office/drawing/2014/main" id="{C55E8FDE-6892-4E7D-A837-28F9E74310F1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82;p32">
                <a:extLst>
                  <a:ext uri="{FF2B5EF4-FFF2-40B4-BE49-F238E27FC236}">
                    <a16:creationId xmlns:a16="http://schemas.microsoft.com/office/drawing/2014/main" id="{64BEA6E6-FD54-4AC7-BCDB-3442CC8BDC07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83;p32">
                <a:extLst>
                  <a:ext uri="{FF2B5EF4-FFF2-40B4-BE49-F238E27FC236}">
                    <a16:creationId xmlns:a16="http://schemas.microsoft.com/office/drawing/2014/main" id="{C492FAF2-DDBD-458B-890F-56DF9CCA17E7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84;p32">
                <a:extLst>
                  <a:ext uri="{FF2B5EF4-FFF2-40B4-BE49-F238E27FC236}">
                    <a16:creationId xmlns:a16="http://schemas.microsoft.com/office/drawing/2014/main" id="{011089E5-CF82-4ACD-BE9D-FEC8A09DE0ED}"/>
                  </a:ext>
                </a:extLst>
              </p:cNvPr>
              <p:cNvSpPr/>
              <p:nvPr/>
            </p:nvSpPr>
            <p:spPr>
              <a:xfrm>
                <a:off x="271549" y="782649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85;p32">
                <a:extLst>
                  <a:ext uri="{FF2B5EF4-FFF2-40B4-BE49-F238E27FC236}">
                    <a16:creationId xmlns:a16="http://schemas.microsoft.com/office/drawing/2014/main" id="{C60BBBD0-DD9A-407D-9486-EF561DD41590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" name="Google Shape;554;p33">
            <a:extLst>
              <a:ext uri="{FF2B5EF4-FFF2-40B4-BE49-F238E27FC236}">
                <a16:creationId xmlns:a16="http://schemas.microsoft.com/office/drawing/2014/main" id="{04308331-2628-4419-91E3-2CF13B68D98A}"/>
              </a:ext>
            </a:extLst>
          </p:cNvPr>
          <p:cNvSpPr txBox="1">
            <a:spLocks/>
          </p:cNvSpPr>
          <p:nvPr/>
        </p:nvSpPr>
        <p:spPr>
          <a:xfrm>
            <a:off x="1231176" y="3151387"/>
            <a:ext cx="7808087" cy="1435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dirty="0">
                <a:latin typeface="Cabin" panose="020B0604020202020204" charset="0"/>
              </a:rPr>
              <a:t>Step 2</a:t>
            </a:r>
            <a:r>
              <a:rPr lang="en-US" sz="2400" b="0" dirty="0">
                <a:latin typeface="Cabin" panose="020B0604020202020204" charset="0"/>
              </a:rPr>
              <a:t>: Build Word2Vec models</a:t>
            </a:r>
          </a:p>
          <a:p>
            <a:pPr algn="l"/>
            <a:r>
              <a:rPr lang="en-US" sz="2400" b="0" dirty="0">
                <a:latin typeface="Cabin" panose="020B0604020202020204" charset="0"/>
              </a:rPr>
              <a:t>Building a models for each year + an overall model with all the data</a:t>
            </a:r>
          </a:p>
        </p:txBody>
      </p:sp>
      <p:grpSp>
        <p:nvGrpSpPr>
          <p:cNvPr id="52" name="Group 136">
            <a:extLst>
              <a:ext uri="{FF2B5EF4-FFF2-40B4-BE49-F238E27FC236}">
                <a16:creationId xmlns:a16="http://schemas.microsoft.com/office/drawing/2014/main" id="{9B3CA3F5-1B7D-4F21-A21F-E8BD4ED79255}"/>
              </a:ext>
            </a:extLst>
          </p:cNvPr>
          <p:cNvGrpSpPr/>
          <p:nvPr/>
        </p:nvGrpSpPr>
        <p:grpSpPr>
          <a:xfrm>
            <a:off x="668338" y="3307156"/>
            <a:ext cx="461491" cy="461491"/>
            <a:chOff x="1487382" y="1604340"/>
            <a:chExt cx="841200" cy="841200"/>
          </a:xfrm>
        </p:grpSpPr>
        <p:sp>
          <p:nvSpPr>
            <p:cNvPr id="53" name="Google Shape;466;p32">
              <a:extLst>
                <a:ext uri="{FF2B5EF4-FFF2-40B4-BE49-F238E27FC236}">
                  <a16:creationId xmlns:a16="http://schemas.microsoft.com/office/drawing/2014/main" id="{4CFDED1F-DF5F-4A72-B738-5C22EC525C77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4" name="Google Shape;469;p32">
              <a:extLst>
                <a:ext uri="{FF2B5EF4-FFF2-40B4-BE49-F238E27FC236}">
                  <a16:creationId xmlns:a16="http://schemas.microsoft.com/office/drawing/2014/main" id="{CC122175-5BE8-46C8-B2FD-837408E9A2D3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55" name="Google Shape;470;p32">
                <a:extLst>
                  <a:ext uri="{FF2B5EF4-FFF2-40B4-BE49-F238E27FC236}">
                    <a16:creationId xmlns:a16="http://schemas.microsoft.com/office/drawing/2014/main" id="{1AC17A9A-E2B1-4E72-95F8-D2BD91E7B857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471;p32">
                <a:extLst>
                  <a:ext uri="{FF2B5EF4-FFF2-40B4-BE49-F238E27FC236}">
                    <a16:creationId xmlns:a16="http://schemas.microsoft.com/office/drawing/2014/main" id="{71788071-03EB-4561-8C13-3646638A7200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472;p32">
                <a:extLst>
                  <a:ext uri="{FF2B5EF4-FFF2-40B4-BE49-F238E27FC236}">
                    <a16:creationId xmlns:a16="http://schemas.microsoft.com/office/drawing/2014/main" id="{B28780BC-95F5-4AC6-9E71-57345D2FF901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473;p32">
                <a:extLst>
                  <a:ext uri="{FF2B5EF4-FFF2-40B4-BE49-F238E27FC236}">
                    <a16:creationId xmlns:a16="http://schemas.microsoft.com/office/drawing/2014/main" id="{A8EE3D0C-2D3F-44E3-AFC8-565518E39576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474;p32">
                <a:extLst>
                  <a:ext uri="{FF2B5EF4-FFF2-40B4-BE49-F238E27FC236}">
                    <a16:creationId xmlns:a16="http://schemas.microsoft.com/office/drawing/2014/main" id="{1D1A408E-0B5F-495C-9174-BDF2F948C660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475;p32">
                <a:extLst>
                  <a:ext uri="{FF2B5EF4-FFF2-40B4-BE49-F238E27FC236}">
                    <a16:creationId xmlns:a16="http://schemas.microsoft.com/office/drawing/2014/main" id="{BFFAACA7-334D-4958-BF40-10621DB84DE1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476;p32">
                <a:extLst>
                  <a:ext uri="{FF2B5EF4-FFF2-40B4-BE49-F238E27FC236}">
                    <a16:creationId xmlns:a16="http://schemas.microsoft.com/office/drawing/2014/main" id="{98B26CA0-99E3-421D-8433-DF66387FEBB8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477;p32">
                <a:extLst>
                  <a:ext uri="{FF2B5EF4-FFF2-40B4-BE49-F238E27FC236}">
                    <a16:creationId xmlns:a16="http://schemas.microsoft.com/office/drawing/2014/main" id="{3CD914CC-2206-45D7-A481-1A7B5FAB9135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478;p32">
                <a:extLst>
                  <a:ext uri="{FF2B5EF4-FFF2-40B4-BE49-F238E27FC236}">
                    <a16:creationId xmlns:a16="http://schemas.microsoft.com/office/drawing/2014/main" id="{82733276-B2E1-4DE6-9018-ED083C286F71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479;p32">
                <a:extLst>
                  <a:ext uri="{FF2B5EF4-FFF2-40B4-BE49-F238E27FC236}">
                    <a16:creationId xmlns:a16="http://schemas.microsoft.com/office/drawing/2014/main" id="{5CBCC10D-BBF0-448A-B690-D4B0C48AFAD0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480;p32">
                <a:extLst>
                  <a:ext uri="{FF2B5EF4-FFF2-40B4-BE49-F238E27FC236}">
                    <a16:creationId xmlns:a16="http://schemas.microsoft.com/office/drawing/2014/main" id="{94D6C2BA-905A-4995-AA61-CD8EB5C064B0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481;p32">
                <a:extLst>
                  <a:ext uri="{FF2B5EF4-FFF2-40B4-BE49-F238E27FC236}">
                    <a16:creationId xmlns:a16="http://schemas.microsoft.com/office/drawing/2014/main" id="{5A0D7060-947E-4CE5-A5D5-388E680D71B4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482;p32">
                <a:extLst>
                  <a:ext uri="{FF2B5EF4-FFF2-40B4-BE49-F238E27FC236}">
                    <a16:creationId xmlns:a16="http://schemas.microsoft.com/office/drawing/2014/main" id="{97A0C04A-8FE0-49D8-A4F0-5D1061C1FD13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483;p32">
                <a:extLst>
                  <a:ext uri="{FF2B5EF4-FFF2-40B4-BE49-F238E27FC236}">
                    <a16:creationId xmlns:a16="http://schemas.microsoft.com/office/drawing/2014/main" id="{8AF3F7BF-325A-4C36-AAD9-432D47FC4544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484;p32">
                <a:extLst>
                  <a:ext uri="{FF2B5EF4-FFF2-40B4-BE49-F238E27FC236}">
                    <a16:creationId xmlns:a16="http://schemas.microsoft.com/office/drawing/2014/main" id="{91039B10-A020-4393-A4E0-1F85EF75FC2F}"/>
                  </a:ext>
                </a:extLst>
              </p:cNvPr>
              <p:cNvSpPr/>
              <p:nvPr/>
            </p:nvSpPr>
            <p:spPr>
              <a:xfrm>
                <a:off x="271550" y="782650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485;p32">
                <a:extLst>
                  <a:ext uri="{FF2B5EF4-FFF2-40B4-BE49-F238E27FC236}">
                    <a16:creationId xmlns:a16="http://schemas.microsoft.com/office/drawing/2014/main" id="{1E5ED72F-BAA1-4063-87DC-2CF527DF4CF3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" name="Google Shape;442;p31">
            <a:extLst>
              <a:ext uri="{FF2B5EF4-FFF2-40B4-BE49-F238E27FC236}">
                <a16:creationId xmlns:a16="http://schemas.microsoft.com/office/drawing/2014/main" id="{11DF28BD-6076-6600-AE7C-E4AFC0140F20}"/>
              </a:ext>
            </a:extLst>
          </p:cNvPr>
          <p:cNvSpPr txBox="1">
            <a:spLocks/>
          </p:cNvSpPr>
          <p:nvPr/>
        </p:nvSpPr>
        <p:spPr>
          <a:xfrm>
            <a:off x="5304112" y="4454884"/>
            <a:ext cx="4385173" cy="88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sz="11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</a:rPr>
              <a:t>*The Preprocess and Word2Vec modeling is displayed in :</a:t>
            </a:r>
          </a:p>
          <a:p>
            <a:pPr algn="l"/>
            <a:r>
              <a:rPr lang="en-US" sz="11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Step_2 </a:t>
            </a:r>
            <a:r>
              <a:rPr lang="en-US" sz="1100" b="0" dirty="0" err="1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filter_KOL_tweets.ipynb</a:t>
            </a:r>
            <a:endParaRPr lang="en-US" sz="1100" b="0" dirty="0">
              <a:solidFill>
                <a:schemeClr val="accent4">
                  <a:lumMod val="50000"/>
                </a:schemeClr>
              </a:solidFill>
              <a:latin typeface="Cabin" panose="020B0604020202020204" charset="0"/>
              <a:cs typeface="Aharoni" panose="02010803020104030203" pitchFamily="2" charset="-79"/>
            </a:endParaRPr>
          </a:p>
          <a:p>
            <a:pPr algn="l"/>
            <a:r>
              <a:rPr lang="en-US" sz="11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Step_5_Visualizing_Word2Vec and Sentiment </a:t>
            </a:r>
            <a:r>
              <a:rPr lang="en-US" sz="1100" b="0" dirty="0" err="1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Analysis.ipynb</a:t>
            </a:r>
            <a:endParaRPr lang="en-US" sz="1100" b="0" dirty="0">
              <a:solidFill>
                <a:schemeClr val="accent4">
                  <a:lumMod val="50000"/>
                </a:schemeClr>
              </a:solidFill>
              <a:latin typeface="Cabin" panose="020B060402020202020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1279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1" grpId="0"/>
      <p:bldP spid="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42;p31">
            <a:extLst>
              <a:ext uri="{FF2B5EF4-FFF2-40B4-BE49-F238E27FC236}">
                <a16:creationId xmlns:a16="http://schemas.microsoft.com/office/drawing/2014/main" id="{296AE9BF-D780-4DB9-93A9-59DFF2B04A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444500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Modeling approach – </a:t>
            </a:r>
            <a:r>
              <a:rPr lang="en-US" sz="240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Word2Vec</a:t>
            </a:r>
          </a:p>
        </p:txBody>
      </p: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3BBB4788-C436-4C0D-A4B3-4B99D196B940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39" name="Google Shape;441;p31">
              <a:extLst>
                <a:ext uri="{FF2B5EF4-FFF2-40B4-BE49-F238E27FC236}">
                  <a16:creationId xmlns:a16="http://schemas.microsoft.com/office/drawing/2014/main" id="{8468AB6B-E86F-458E-B6ED-C9A157D14718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1;p31">
              <a:extLst>
                <a:ext uri="{FF2B5EF4-FFF2-40B4-BE49-F238E27FC236}">
                  <a16:creationId xmlns:a16="http://schemas.microsoft.com/office/drawing/2014/main" id="{B20BB1C4-32F4-4E69-BFFF-14A295A08307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he-IL" dirty="0"/>
                <a:t>02</a:t>
              </a:r>
              <a:endParaRPr lang="en" dirty="0"/>
            </a:p>
          </p:txBody>
        </p:sp>
      </p:grpSp>
      <p:sp>
        <p:nvSpPr>
          <p:cNvPr id="7" name="Google Shape;554;p33">
            <a:extLst>
              <a:ext uri="{FF2B5EF4-FFF2-40B4-BE49-F238E27FC236}">
                <a16:creationId xmlns:a16="http://schemas.microsoft.com/office/drawing/2014/main" id="{6BDE25D7-40B8-4099-AA9F-FCB5B62AE6A8}"/>
              </a:ext>
            </a:extLst>
          </p:cNvPr>
          <p:cNvSpPr txBox="1">
            <a:spLocks/>
          </p:cNvSpPr>
          <p:nvPr/>
        </p:nvSpPr>
        <p:spPr>
          <a:xfrm>
            <a:off x="1307896" y="1133172"/>
            <a:ext cx="6889062" cy="1327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dirty="0">
                <a:latin typeface="Cabin" panose="020B0604020202020204" charset="0"/>
              </a:rPr>
              <a:t>Step 3</a:t>
            </a:r>
            <a:r>
              <a:rPr lang="en-US" sz="2400" b="0" dirty="0">
                <a:latin typeface="Cabin" panose="020B0604020202020204" charset="0"/>
              </a:rPr>
              <a:t>: </a:t>
            </a:r>
            <a:r>
              <a:rPr lang="en-US" dirty="0">
                <a:latin typeface="Cabin" panose="020B0604020202020204" charset="0"/>
              </a:rPr>
              <a:t>find K </a:t>
            </a:r>
            <a:r>
              <a:rPr lang="en-US" dirty="0">
                <a:solidFill>
                  <a:srgbClr val="6E5FFF"/>
                </a:solidFill>
                <a:latin typeface="Cabin" panose="020B0604020202020204" charset="0"/>
              </a:rPr>
              <a:t>most similar words</a:t>
            </a:r>
          </a:p>
          <a:p>
            <a:pPr algn="l"/>
            <a:r>
              <a:rPr lang="en-US" sz="2400" b="0" dirty="0">
                <a:latin typeface="Cabin" panose="020B0604020202020204" charset="0"/>
              </a:rPr>
              <a:t>Use the Word2Vec model to find the </a:t>
            </a:r>
            <a:r>
              <a:rPr lang="en-US" sz="2400" dirty="0">
                <a:solidFill>
                  <a:srgbClr val="6E5FFF"/>
                </a:solidFill>
                <a:latin typeface="Cabin" panose="020B0604020202020204" charset="0"/>
              </a:rPr>
              <a:t>30</a:t>
            </a:r>
            <a:r>
              <a:rPr lang="en-US" sz="2400" b="0" dirty="0">
                <a:latin typeface="Cabin" panose="020B0604020202020204" charset="0"/>
              </a:rPr>
              <a:t> most similar words to the word “Brexit”</a:t>
            </a:r>
            <a:endParaRPr lang="en-US" sz="2000" b="0" dirty="0">
              <a:latin typeface="Cabin" panose="020B0604020202020204" charset="0"/>
            </a:endParaRPr>
          </a:p>
        </p:txBody>
      </p:sp>
      <p:grpSp>
        <p:nvGrpSpPr>
          <p:cNvPr id="8" name="Group 136">
            <a:extLst>
              <a:ext uri="{FF2B5EF4-FFF2-40B4-BE49-F238E27FC236}">
                <a16:creationId xmlns:a16="http://schemas.microsoft.com/office/drawing/2014/main" id="{77B9684A-6AEE-42B9-B666-AFC22616304F}"/>
              </a:ext>
            </a:extLst>
          </p:cNvPr>
          <p:cNvGrpSpPr/>
          <p:nvPr/>
        </p:nvGrpSpPr>
        <p:grpSpPr>
          <a:xfrm>
            <a:off x="751612" y="1265221"/>
            <a:ext cx="461491" cy="461491"/>
            <a:chOff x="1487382" y="1604340"/>
            <a:chExt cx="841200" cy="841200"/>
          </a:xfrm>
        </p:grpSpPr>
        <p:sp>
          <p:nvSpPr>
            <p:cNvPr id="10" name="Google Shape;466;p32">
              <a:extLst>
                <a:ext uri="{FF2B5EF4-FFF2-40B4-BE49-F238E27FC236}">
                  <a16:creationId xmlns:a16="http://schemas.microsoft.com/office/drawing/2014/main" id="{C46F9DBF-B4FF-4A87-92CD-EDA6C965CB99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1" name="Google Shape;469;p32">
              <a:extLst>
                <a:ext uri="{FF2B5EF4-FFF2-40B4-BE49-F238E27FC236}">
                  <a16:creationId xmlns:a16="http://schemas.microsoft.com/office/drawing/2014/main" id="{B12BEDEE-AAAD-4821-8803-87E0FAB51DF6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12" name="Google Shape;470;p32">
                <a:extLst>
                  <a:ext uri="{FF2B5EF4-FFF2-40B4-BE49-F238E27FC236}">
                    <a16:creationId xmlns:a16="http://schemas.microsoft.com/office/drawing/2014/main" id="{AA51C9EA-9CE7-4F49-A506-D75F7DE3265F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71;p32">
                <a:extLst>
                  <a:ext uri="{FF2B5EF4-FFF2-40B4-BE49-F238E27FC236}">
                    <a16:creationId xmlns:a16="http://schemas.microsoft.com/office/drawing/2014/main" id="{EF6004E9-9999-4F41-8253-440A2A6D76BD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72;p32">
                <a:extLst>
                  <a:ext uri="{FF2B5EF4-FFF2-40B4-BE49-F238E27FC236}">
                    <a16:creationId xmlns:a16="http://schemas.microsoft.com/office/drawing/2014/main" id="{3CC2BD4C-1309-4463-A545-053747501D7E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73;p32">
                <a:extLst>
                  <a:ext uri="{FF2B5EF4-FFF2-40B4-BE49-F238E27FC236}">
                    <a16:creationId xmlns:a16="http://schemas.microsoft.com/office/drawing/2014/main" id="{157A9534-957B-41E8-B12B-BFF59C718A2F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74;p32">
                <a:extLst>
                  <a:ext uri="{FF2B5EF4-FFF2-40B4-BE49-F238E27FC236}">
                    <a16:creationId xmlns:a16="http://schemas.microsoft.com/office/drawing/2014/main" id="{767392BD-F493-4796-B13C-04080AC270AC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75;p32">
                <a:extLst>
                  <a:ext uri="{FF2B5EF4-FFF2-40B4-BE49-F238E27FC236}">
                    <a16:creationId xmlns:a16="http://schemas.microsoft.com/office/drawing/2014/main" id="{95436501-B144-4D11-8CB1-89C33E33E6A0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76;p32">
                <a:extLst>
                  <a:ext uri="{FF2B5EF4-FFF2-40B4-BE49-F238E27FC236}">
                    <a16:creationId xmlns:a16="http://schemas.microsoft.com/office/drawing/2014/main" id="{60BC0BFF-DEC8-4096-B769-44E0D89D6E1D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77;p32">
                <a:extLst>
                  <a:ext uri="{FF2B5EF4-FFF2-40B4-BE49-F238E27FC236}">
                    <a16:creationId xmlns:a16="http://schemas.microsoft.com/office/drawing/2014/main" id="{78A50D37-0536-4C36-B7B7-1A28766DBDF3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78;p32">
                <a:extLst>
                  <a:ext uri="{FF2B5EF4-FFF2-40B4-BE49-F238E27FC236}">
                    <a16:creationId xmlns:a16="http://schemas.microsoft.com/office/drawing/2014/main" id="{ABD7E384-856F-4835-B08F-16E7C40B0CEF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79;p32">
                <a:extLst>
                  <a:ext uri="{FF2B5EF4-FFF2-40B4-BE49-F238E27FC236}">
                    <a16:creationId xmlns:a16="http://schemas.microsoft.com/office/drawing/2014/main" id="{7B076D1F-6604-4B82-A8A6-BEBDC845A405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480;p32">
                <a:extLst>
                  <a:ext uri="{FF2B5EF4-FFF2-40B4-BE49-F238E27FC236}">
                    <a16:creationId xmlns:a16="http://schemas.microsoft.com/office/drawing/2014/main" id="{AAB203B8-5DD7-410C-ACC9-87AE5531DCBA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81;p32">
                <a:extLst>
                  <a:ext uri="{FF2B5EF4-FFF2-40B4-BE49-F238E27FC236}">
                    <a16:creationId xmlns:a16="http://schemas.microsoft.com/office/drawing/2014/main" id="{C55E8FDE-6892-4E7D-A837-28F9E74310F1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82;p32">
                <a:extLst>
                  <a:ext uri="{FF2B5EF4-FFF2-40B4-BE49-F238E27FC236}">
                    <a16:creationId xmlns:a16="http://schemas.microsoft.com/office/drawing/2014/main" id="{64BEA6E6-FD54-4AC7-BCDB-3442CC8BDC07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83;p32">
                <a:extLst>
                  <a:ext uri="{FF2B5EF4-FFF2-40B4-BE49-F238E27FC236}">
                    <a16:creationId xmlns:a16="http://schemas.microsoft.com/office/drawing/2014/main" id="{C492FAF2-DDBD-458B-890F-56DF9CCA17E7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84;p32">
                <a:extLst>
                  <a:ext uri="{FF2B5EF4-FFF2-40B4-BE49-F238E27FC236}">
                    <a16:creationId xmlns:a16="http://schemas.microsoft.com/office/drawing/2014/main" id="{011089E5-CF82-4ACD-BE9D-FEC8A09DE0ED}"/>
                  </a:ext>
                </a:extLst>
              </p:cNvPr>
              <p:cNvSpPr/>
              <p:nvPr/>
            </p:nvSpPr>
            <p:spPr>
              <a:xfrm>
                <a:off x="271549" y="782649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85;p32">
                <a:extLst>
                  <a:ext uri="{FF2B5EF4-FFF2-40B4-BE49-F238E27FC236}">
                    <a16:creationId xmlns:a16="http://schemas.microsoft.com/office/drawing/2014/main" id="{C60BBBD0-DD9A-407D-9486-EF561DD41590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" name="Google Shape;554;p33">
            <a:extLst>
              <a:ext uri="{FF2B5EF4-FFF2-40B4-BE49-F238E27FC236}">
                <a16:creationId xmlns:a16="http://schemas.microsoft.com/office/drawing/2014/main" id="{04308331-2628-4419-91E3-2CF13B68D98A}"/>
              </a:ext>
            </a:extLst>
          </p:cNvPr>
          <p:cNvSpPr txBox="1">
            <a:spLocks/>
          </p:cNvSpPr>
          <p:nvPr/>
        </p:nvSpPr>
        <p:spPr>
          <a:xfrm>
            <a:off x="1232033" y="2613424"/>
            <a:ext cx="7808087" cy="1435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dirty="0">
                <a:latin typeface="Cabin" panose="020B0604020202020204" charset="0"/>
              </a:rPr>
              <a:t>Step 4</a:t>
            </a:r>
            <a:r>
              <a:rPr lang="en-US" sz="2400" b="0" dirty="0">
                <a:latin typeface="Cabin" panose="020B0604020202020204" charset="0"/>
              </a:rPr>
              <a:t>: </a:t>
            </a:r>
            <a:r>
              <a:rPr lang="en-US" sz="2400" dirty="0">
                <a:solidFill>
                  <a:srgbClr val="6E5FFF"/>
                </a:solidFill>
                <a:latin typeface="Cabin" panose="020B0604020202020204" charset="0"/>
              </a:rPr>
              <a:t>TSNE</a:t>
            </a:r>
          </a:p>
          <a:p>
            <a:pPr algn="l"/>
            <a:r>
              <a:rPr lang="en-US" sz="2400" b="0" dirty="0">
                <a:latin typeface="Cabin" panose="020B0604020202020204" charset="0"/>
              </a:rPr>
              <a:t>Apply TSNE on the data and display the 30 most similar words to “Brexit” in a plot</a:t>
            </a:r>
          </a:p>
        </p:txBody>
      </p:sp>
      <p:grpSp>
        <p:nvGrpSpPr>
          <p:cNvPr id="52" name="Group 136">
            <a:extLst>
              <a:ext uri="{FF2B5EF4-FFF2-40B4-BE49-F238E27FC236}">
                <a16:creationId xmlns:a16="http://schemas.microsoft.com/office/drawing/2014/main" id="{9B3CA3F5-1B7D-4F21-A21F-E8BD4ED79255}"/>
              </a:ext>
            </a:extLst>
          </p:cNvPr>
          <p:cNvGrpSpPr/>
          <p:nvPr/>
        </p:nvGrpSpPr>
        <p:grpSpPr>
          <a:xfrm>
            <a:off x="722461" y="2766592"/>
            <a:ext cx="461491" cy="461491"/>
            <a:chOff x="1487382" y="1604340"/>
            <a:chExt cx="841200" cy="841200"/>
          </a:xfrm>
        </p:grpSpPr>
        <p:sp>
          <p:nvSpPr>
            <p:cNvPr id="53" name="Google Shape;466;p32">
              <a:extLst>
                <a:ext uri="{FF2B5EF4-FFF2-40B4-BE49-F238E27FC236}">
                  <a16:creationId xmlns:a16="http://schemas.microsoft.com/office/drawing/2014/main" id="{4CFDED1F-DF5F-4A72-B738-5C22EC525C77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4" name="Google Shape;469;p32">
              <a:extLst>
                <a:ext uri="{FF2B5EF4-FFF2-40B4-BE49-F238E27FC236}">
                  <a16:creationId xmlns:a16="http://schemas.microsoft.com/office/drawing/2014/main" id="{CC122175-5BE8-46C8-B2FD-837408E9A2D3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55" name="Google Shape;470;p32">
                <a:extLst>
                  <a:ext uri="{FF2B5EF4-FFF2-40B4-BE49-F238E27FC236}">
                    <a16:creationId xmlns:a16="http://schemas.microsoft.com/office/drawing/2014/main" id="{1AC17A9A-E2B1-4E72-95F8-D2BD91E7B857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471;p32">
                <a:extLst>
                  <a:ext uri="{FF2B5EF4-FFF2-40B4-BE49-F238E27FC236}">
                    <a16:creationId xmlns:a16="http://schemas.microsoft.com/office/drawing/2014/main" id="{71788071-03EB-4561-8C13-3646638A7200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472;p32">
                <a:extLst>
                  <a:ext uri="{FF2B5EF4-FFF2-40B4-BE49-F238E27FC236}">
                    <a16:creationId xmlns:a16="http://schemas.microsoft.com/office/drawing/2014/main" id="{B28780BC-95F5-4AC6-9E71-57345D2FF901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473;p32">
                <a:extLst>
                  <a:ext uri="{FF2B5EF4-FFF2-40B4-BE49-F238E27FC236}">
                    <a16:creationId xmlns:a16="http://schemas.microsoft.com/office/drawing/2014/main" id="{A8EE3D0C-2D3F-44E3-AFC8-565518E39576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474;p32">
                <a:extLst>
                  <a:ext uri="{FF2B5EF4-FFF2-40B4-BE49-F238E27FC236}">
                    <a16:creationId xmlns:a16="http://schemas.microsoft.com/office/drawing/2014/main" id="{1D1A408E-0B5F-495C-9174-BDF2F948C660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475;p32">
                <a:extLst>
                  <a:ext uri="{FF2B5EF4-FFF2-40B4-BE49-F238E27FC236}">
                    <a16:creationId xmlns:a16="http://schemas.microsoft.com/office/drawing/2014/main" id="{BFFAACA7-334D-4958-BF40-10621DB84DE1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476;p32">
                <a:extLst>
                  <a:ext uri="{FF2B5EF4-FFF2-40B4-BE49-F238E27FC236}">
                    <a16:creationId xmlns:a16="http://schemas.microsoft.com/office/drawing/2014/main" id="{98B26CA0-99E3-421D-8433-DF66387FEBB8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477;p32">
                <a:extLst>
                  <a:ext uri="{FF2B5EF4-FFF2-40B4-BE49-F238E27FC236}">
                    <a16:creationId xmlns:a16="http://schemas.microsoft.com/office/drawing/2014/main" id="{3CD914CC-2206-45D7-A481-1A7B5FAB9135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478;p32">
                <a:extLst>
                  <a:ext uri="{FF2B5EF4-FFF2-40B4-BE49-F238E27FC236}">
                    <a16:creationId xmlns:a16="http://schemas.microsoft.com/office/drawing/2014/main" id="{82733276-B2E1-4DE6-9018-ED083C286F71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479;p32">
                <a:extLst>
                  <a:ext uri="{FF2B5EF4-FFF2-40B4-BE49-F238E27FC236}">
                    <a16:creationId xmlns:a16="http://schemas.microsoft.com/office/drawing/2014/main" id="{5CBCC10D-BBF0-448A-B690-D4B0C48AFAD0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480;p32">
                <a:extLst>
                  <a:ext uri="{FF2B5EF4-FFF2-40B4-BE49-F238E27FC236}">
                    <a16:creationId xmlns:a16="http://schemas.microsoft.com/office/drawing/2014/main" id="{94D6C2BA-905A-4995-AA61-CD8EB5C064B0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481;p32">
                <a:extLst>
                  <a:ext uri="{FF2B5EF4-FFF2-40B4-BE49-F238E27FC236}">
                    <a16:creationId xmlns:a16="http://schemas.microsoft.com/office/drawing/2014/main" id="{5A0D7060-947E-4CE5-A5D5-388E680D71B4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482;p32">
                <a:extLst>
                  <a:ext uri="{FF2B5EF4-FFF2-40B4-BE49-F238E27FC236}">
                    <a16:creationId xmlns:a16="http://schemas.microsoft.com/office/drawing/2014/main" id="{97A0C04A-8FE0-49D8-A4F0-5D1061C1FD13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483;p32">
                <a:extLst>
                  <a:ext uri="{FF2B5EF4-FFF2-40B4-BE49-F238E27FC236}">
                    <a16:creationId xmlns:a16="http://schemas.microsoft.com/office/drawing/2014/main" id="{8AF3F7BF-325A-4C36-AAD9-432D47FC4544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484;p32">
                <a:extLst>
                  <a:ext uri="{FF2B5EF4-FFF2-40B4-BE49-F238E27FC236}">
                    <a16:creationId xmlns:a16="http://schemas.microsoft.com/office/drawing/2014/main" id="{91039B10-A020-4393-A4E0-1F85EF75FC2F}"/>
                  </a:ext>
                </a:extLst>
              </p:cNvPr>
              <p:cNvSpPr/>
              <p:nvPr/>
            </p:nvSpPr>
            <p:spPr>
              <a:xfrm>
                <a:off x="271550" y="782650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485;p32">
                <a:extLst>
                  <a:ext uri="{FF2B5EF4-FFF2-40B4-BE49-F238E27FC236}">
                    <a16:creationId xmlns:a16="http://schemas.microsoft.com/office/drawing/2014/main" id="{1E5ED72F-BAA1-4063-87DC-2CF527DF4CF3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" name="Google Shape;442;p31">
            <a:extLst>
              <a:ext uri="{FF2B5EF4-FFF2-40B4-BE49-F238E27FC236}">
                <a16:creationId xmlns:a16="http://schemas.microsoft.com/office/drawing/2014/main" id="{11DF28BD-6076-6600-AE7C-E4AFC0140F20}"/>
              </a:ext>
            </a:extLst>
          </p:cNvPr>
          <p:cNvSpPr txBox="1">
            <a:spLocks/>
          </p:cNvSpPr>
          <p:nvPr/>
        </p:nvSpPr>
        <p:spPr>
          <a:xfrm>
            <a:off x="5178021" y="4474270"/>
            <a:ext cx="5381204" cy="1170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sz="11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</a:rPr>
              <a:t>*The Preprocess and Word2Vec modeling is displayed in:</a:t>
            </a:r>
          </a:p>
          <a:p>
            <a:pPr algn="l"/>
            <a:r>
              <a:rPr lang="en-US" sz="11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Step_2 </a:t>
            </a:r>
            <a:r>
              <a:rPr lang="en-US" sz="1100" b="0" dirty="0" err="1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filter_KOL_tweets.ipynb</a:t>
            </a:r>
            <a:endParaRPr lang="en-US" sz="1100" b="0" dirty="0">
              <a:solidFill>
                <a:schemeClr val="accent4">
                  <a:lumMod val="50000"/>
                </a:schemeClr>
              </a:solidFill>
              <a:latin typeface="Cabin" panose="020B0604020202020204" charset="0"/>
              <a:cs typeface="Aharoni" panose="02010803020104030203" pitchFamily="2" charset="-79"/>
            </a:endParaRPr>
          </a:p>
          <a:p>
            <a:pPr algn="l"/>
            <a:r>
              <a:rPr lang="en-US" sz="11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Step_5_Visualizing_Word2Vec and Sentiment </a:t>
            </a:r>
            <a:r>
              <a:rPr lang="en-US" sz="1100" b="0" dirty="0" err="1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Analysis.ipynb</a:t>
            </a:r>
            <a:endParaRPr lang="en-US" sz="1100" b="0" dirty="0">
              <a:solidFill>
                <a:schemeClr val="accent4">
                  <a:lumMod val="50000"/>
                </a:schemeClr>
              </a:solidFill>
              <a:latin typeface="Cabin" panose="020B060402020202020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7256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>
            <a:extLst>
              <a:ext uri="{FF2B5EF4-FFF2-40B4-BE49-F238E27FC236}">
                <a16:creationId xmlns:a16="http://schemas.microsoft.com/office/drawing/2014/main" id="{FC53F629-8286-E694-02CF-E87959C04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269" y="1063344"/>
            <a:ext cx="4362450" cy="165735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F601B29F-E8F8-67C1-7EF2-A9D8DE7B1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23" y="1131995"/>
            <a:ext cx="4616773" cy="4002524"/>
          </a:xfrm>
          <a:prstGeom prst="rect">
            <a:avLst/>
          </a:prstGeom>
        </p:spPr>
      </p:pic>
      <p:grpSp>
        <p:nvGrpSpPr>
          <p:cNvPr id="66" name="קבוצה 65">
            <a:extLst>
              <a:ext uri="{FF2B5EF4-FFF2-40B4-BE49-F238E27FC236}">
                <a16:creationId xmlns:a16="http://schemas.microsoft.com/office/drawing/2014/main" id="{1845E342-6677-4058-A3A5-08DA712D664A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67" name="Google Shape;441;p31">
              <a:extLst>
                <a:ext uri="{FF2B5EF4-FFF2-40B4-BE49-F238E27FC236}">
                  <a16:creationId xmlns:a16="http://schemas.microsoft.com/office/drawing/2014/main" id="{08A05E46-0C9D-4565-AB61-15D93E3CE00F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51;p31">
              <a:extLst>
                <a:ext uri="{FF2B5EF4-FFF2-40B4-BE49-F238E27FC236}">
                  <a16:creationId xmlns:a16="http://schemas.microsoft.com/office/drawing/2014/main" id="{D65A821A-9628-4FAD-8DDF-23999131672A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en" dirty="0"/>
                <a:t>03</a:t>
              </a:r>
            </a:p>
          </p:txBody>
        </p:sp>
      </p:grpSp>
      <p:sp>
        <p:nvSpPr>
          <p:cNvPr id="32" name="Google Shape;442;p31">
            <a:extLst>
              <a:ext uri="{FF2B5EF4-FFF2-40B4-BE49-F238E27FC236}">
                <a16:creationId xmlns:a16="http://schemas.microsoft.com/office/drawing/2014/main" id="{59F77A12-05C6-4022-975B-E1B7040FB7F1}"/>
              </a:ext>
            </a:extLst>
          </p:cNvPr>
          <p:cNvSpPr txBox="1">
            <a:spLocks/>
          </p:cNvSpPr>
          <p:nvPr/>
        </p:nvSpPr>
        <p:spPr>
          <a:xfrm>
            <a:off x="899084" y="1340118"/>
            <a:ext cx="7702550" cy="181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285750" indent="-285750" algn="l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Cabin" panose="020B0604020202020204" charset="0"/>
              </a:rPr>
              <a:t>We wish to see how the representation of the word “Brexit” changed over the years + how the 30 most similar words to “Brexit” changed as well.</a:t>
            </a:r>
            <a:endParaRPr lang="en-US" sz="2000" b="0" i="0" dirty="0">
              <a:solidFill>
                <a:srgbClr val="2E3743"/>
              </a:solidFill>
              <a:effectLst/>
              <a:latin typeface="Cabin" panose="020B0604020202020204" charset="0"/>
            </a:endParaRP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A1E05874-B96F-4EE8-AB6B-35B0E1D998D4}"/>
              </a:ext>
            </a:extLst>
          </p:cNvPr>
          <p:cNvSpPr txBox="1"/>
          <p:nvPr/>
        </p:nvSpPr>
        <p:spPr>
          <a:xfrm>
            <a:off x="2186352" y="473777"/>
            <a:ext cx="52768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erlin Sans FB" panose="020E0602020502020306" pitchFamily="34" charset="0"/>
              </a:rPr>
              <a:t>Visualizing </a:t>
            </a:r>
            <a:r>
              <a:rPr lang="en-US" sz="2400" dirty="0">
                <a:solidFill>
                  <a:srgbClr val="6E5FFF"/>
                </a:solidFill>
                <a:latin typeface="Berlin Sans FB" panose="020E0602020502020306" pitchFamily="34" charset="0"/>
              </a:rPr>
              <a:t>Word2Vec</a:t>
            </a:r>
            <a:r>
              <a:rPr lang="en-US" sz="2400" dirty="0">
                <a:latin typeface="Berlin Sans FB" panose="020E0602020502020306" pitchFamily="34" charset="0"/>
              </a:rPr>
              <a:t> &amp; </a:t>
            </a:r>
            <a:r>
              <a:rPr lang="en-US" sz="2400" dirty="0">
                <a:solidFill>
                  <a:srgbClr val="6E5FFF"/>
                </a:solidFill>
                <a:latin typeface="Berlin Sans FB" panose="020E0602020502020306" pitchFamily="34" charset="0"/>
              </a:rPr>
              <a:t>TSNE</a:t>
            </a:r>
            <a:r>
              <a:rPr lang="en-US" sz="2400" dirty="0">
                <a:latin typeface="Berlin Sans FB" panose="020E0602020502020306" pitchFamily="34" charset="0"/>
              </a:rPr>
              <a:t> Output</a:t>
            </a:r>
            <a:endParaRPr lang="he-IL" sz="24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קבוצה 65">
            <a:extLst>
              <a:ext uri="{FF2B5EF4-FFF2-40B4-BE49-F238E27FC236}">
                <a16:creationId xmlns:a16="http://schemas.microsoft.com/office/drawing/2014/main" id="{1845E342-6677-4058-A3A5-08DA712D664A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67" name="Google Shape;441;p31">
              <a:extLst>
                <a:ext uri="{FF2B5EF4-FFF2-40B4-BE49-F238E27FC236}">
                  <a16:creationId xmlns:a16="http://schemas.microsoft.com/office/drawing/2014/main" id="{08A05E46-0C9D-4565-AB61-15D93E3CE00F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51;p31">
              <a:extLst>
                <a:ext uri="{FF2B5EF4-FFF2-40B4-BE49-F238E27FC236}">
                  <a16:creationId xmlns:a16="http://schemas.microsoft.com/office/drawing/2014/main" id="{D65A821A-9628-4FAD-8DDF-23999131672A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en" dirty="0"/>
                <a:t>03</a:t>
              </a:r>
            </a:p>
          </p:txBody>
        </p:sp>
      </p:grp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A1E05874-B96F-4EE8-AB6B-35B0E1D998D4}"/>
              </a:ext>
            </a:extLst>
          </p:cNvPr>
          <p:cNvSpPr txBox="1"/>
          <p:nvPr/>
        </p:nvSpPr>
        <p:spPr>
          <a:xfrm>
            <a:off x="2527462" y="398272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2015</a:t>
            </a:r>
            <a:endParaRPr lang="he-IL" sz="3200" dirty="0">
              <a:latin typeface="Berlin Sans FB" panose="020E0602020502020306" pitchFamily="34" charset="0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D6A95988-72FA-5E98-D3D4-421206168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269" y="1063344"/>
            <a:ext cx="4362450" cy="1657350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0E96499E-4874-9135-312F-87B1A0AC7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95" y="1131995"/>
            <a:ext cx="4563933" cy="4002523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72A98AFE-E315-9C49-92DB-3D0B9FA8B1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76"/>
          <a:stretch/>
        </p:blipFill>
        <p:spPr>
          <a:xfrm>
            <a:off x="4693381" y="1082394"/>
            <a:ext cx="4301338" cy="1619250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91F26A30-5F11-2E4F-0150-B4F20131C2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525" y="1129178"/>
            <a:ext cx="4689425" cy="4002523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363A09AF-27C8-C11A-6DF8-19108F1BB7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7980" y="1091919"/>
            <a:ext cx="4200525" cy="1628775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B46293A8-1AC0-44D3-6C05-0E4B394084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643" y="1136017"/>
            <a:ext cx="4676215" cy="4002523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67058B01-C2CA-0CCE-FCAB-77D3C4047A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5131" y="1140434"/>
            <a:ext cx="4276725" cy="1581150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C82B2F19-267F-F21A-B003-B20931C4E8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719" y="1136527"/>
            <a:ext cx="4563933" cy="4002523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82F8E3DD-66AE-932D-8826-2C3E86FAD1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99895" y="1139196"/>
            <a:ext cx="4238625" cy="1571625"/>
          </a:xfrm>
          <a:prstGeom prst="rect">
            <a:avLst/>
          </a:prstGeom>
        </p:spPr>
      </p:pic>
      <p:pic>
        <p:nvPicPr>
          <p:cNvPr id="20" name="תמונה 19">
            <a:extLst>
              <a:ext uri="{FF2B5EF4-FFF2-40B4-BE49-F238E27FC236}">
                <a16:creationId xmlns:a16="http://schemas.microsoft.com/office/drawing/2014/main" id="{DCAAFCF1-7AF7-B74B-37BA-DF997EEECCC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8327" y="1132267"/>
            <a:ext cx="4563933" cy="4002523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D86831C6-199C-8B40-AA7B-0D794F78D1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52679" y="1187169"/>
            <a:ext cx="4248150" cy="1514475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4F6F72CB-F900-6088-3E57-93BBA0A717C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3301" y="1137567"/>
            <a:ext cx="4563933" cy="4002523"/>
          </a:xfrm>
          <a:prstGeom prst="rect">
            <a:avLst/>
          </a:prstGeom>
        </p:spPr>
      </p:pic>
      <p:pic>
        <p:nvPicPr>
          <p:cNvPr id="21" name="תמונה 20">
            <a:extLst>
              <a:ext uri="{FF2B5EF4-FFF2-40B4-BE49-F238E27FC236}">
                <a16:creationId xmlns:a16="http://schemas.microsoft.com/office/drawing/2014/main" id="{7F4950AD-404D-9ADE-1EA8-A9FAABFB4D0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75131" y="1141440"/>
            <a:ext cx="4371975" cy="1533525"/>
          </a:xfrm>
          <a:prstGeom prst="rect">
            <a:avLst/>
          </a:prstGeom>
        </p:spPr>
      </p:pic>
      <p:pic>
        <p:nvPicPr>
          <p:cNvPr id="24" name="תמונה 23">
            <a:extLst>
              <a:ext uri="{FF2B5EF4-FFF2-40B4-BE49-F238E27FC236}">
                <a16:creationId xmlns:a16="http://schemas.microsoft.com/office/drawing/2014/main" id="{BB1F41E7-29BD-A7F2-0801-840906A82D2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92019" y="1082839"/>
            <a:ext cx="4381500" cy="1638300"/>
          </a:xfrm>
          <a:prstGeom prst="rect">
            <a:avLst/>
          </a:prstGeom>
        </p:spPr>
      </p:pic>
      <p:pic>
        <p:nvPicPr>
          <p:cNvPr id="28" name="תמונה 27">
            <a:extLst>
              <a:ext uri="{FF2B5EF4-FFF2-40B4-BE49-F238E27FC236}">
                <a16:creationId xmlns:a16="http://schemas.microsoft.com/office/drawing/2014/main" id="{DFFD8EFF-FE3B-23BF-3E98-8D4D0926836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3482" y="1142503"/>
            <a:ext cx="4563933" cy="4002523"/>
          </a:xfrm>
          <a:prstGeom prst="rect">
            <a:avLst/>
          </a:prstGeom>
        </p:spPr>
      </p:pic>
      <p:pic>
        <p:nvPicPr>
          <p:cNvPr id="30" name="תמונה 29">
            <a:extLst>
              <a:ext uri="{FF2B5EF4-FFF2-40B4-BE49-F238E27FC236}">
                <a16:creationId xmlns:a16="http://schemas.microsoft.com/office/drawing/2014/main" id="{BB7A096D-DD0B-DE1C-EE24-4E809043040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6043" y="1142503"/>
            <a:ext cx="4742263" cy="4002523"/>
          </a:xfrm>
          <a:prstGeom prst="rect">
            <a:avLst/>
          </a:prstGeom>
        </p:spPr>
      </p:pic>
      <p:pic>
        <p:nvPicPr>
          <p:cNvPr id="26" name="תמונה 25">
            <a:extLst>
              <a:ext uri="{FF2B5EF4-FFF2-40B4-BE49-F238E27FC236}">
                <a16:creationId xmlns:a16="http://schemas.microsoft.com/office/drawing/2014/main" id="{EF79CD23-7A2E-A5A0-C24E-1CA705457AD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08014" y="1140293"/>
            <a:ext cx="4181475" cy="1647825"/>
          </a:xfrm>
          <a:prstGeom prst="rect">
            <a:avLst/>
          </a:prstGeom>
        </p:spPr>
      </p:pic>
      <p:sp>
        <p:nvSpPr>
          <p:cNvPr id="33" name="תיבת טקסט 32">
            <a:extLst>
              <a:ext uri="{FF2B5EF4-FFF2-40B4-BE49-F238E27FC236}">
                <a16:creationId xmlns:a16="http://schemas.microsoft.com/office/drawing/2014/main" id="{A84ABC45-4AB6-834D-A9C3-9E1F0F60C4FD}"/>
              </a:ext>
            </a:extLst>
          </p:cNvPr>
          <p:cNvSpPr txBox="1"/>
          <p:nvPr/>
        </p:nvSpPr>
        <p:spPr>
          <a:xfrm>
            <a:off x="2527462" y="388036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2016</a:t>
            </a:r>
            <a:endParaRPr lang="he-IL" sz="3200" dirty="0">
              <a:latin typeface="Berlin Sans FB" panose="020E0602020502020306" pitchFamily="34" charset="0"/>
            </a:endParaRPr>
          </a:p>
        </p:txBody>
      </p:sp>
      <p:sp>
        <p:nvSpPr>
          <p:cNvPr id="34" name="תיבת טקסט 33">
            <a:extLst>
              <a:ext uri="{FF2B5EF4-FFF2-40B4-BE49-F238E27FC236}">
                <a16:creationId xmlns:a16="http://schemas.microsoft.com/office/drawing/2014/main" id="{C02113BA-1FB6-1F54-15F5-B58A276B0BBE}"/>
              </a:ext>
            </a:extLst>
          </p:cNvPr>
          <p:cNvSpPr txBox="1"/>
          <p:nvPr/>
        </p:nvSpPr>
        <p:spPr>
          <a:xfrm>
            <a:off x="2544085" y="377800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2017</a:t>
            </a:r>
            <a:endParaRPr lang="he-IL" sz="3200" dirty="0">
              <a:latin typeface="Berlin Sans FB" panose="020E0602020502020306" pitchFamily="34" charset="0"/>
            </a:endParaRPr>
          </a:p>
        </p:txBody>
      </p:sp>
      <p:sp>
        <p:nvSpPr>
          <p:cNvPr id="35" name="תיבת טקסט 34">
            <a:extLst>
              <a:ext uri="{FF2B5EF4-FFF2-40B4-BE49-F238E27FC236}">
                <a16:creationId xmlns:a16="http://schemas.microsoft.com/office/drawing/2014/main" id="{195E379B-715C-2DA8-6A8A-D60B70CA46D6}"/>
              </a:ext>
            </a:extLst>
          </p:cNvPr>
          <p:cNvSpPr txBox="1"/>
          <p:nvPr/>
        </p:nvSpPr>
        <p:spPr>
          <a:xfrm>
            <a:off x="2508412" y="404248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2018</a:t>
            </a:r>
            <a:endParaRPr lang="he-IL" sz="3200" dirty="0">
              <a:latin typeface="Berlin Sans FB" panose="020E0602020502020306" pitchFamily="34" charset="0"/>
            </a:endParaRPr>
          </a:p>
        </p:txBody>
      </p:sp>
      <p:sp>
        <p:nvSpPr>
          <p:cNvPr id="36" name="תיבת טקסט 35">
            <a:extLst>
              <a:ext uri="{FF2B5EF4-FFF2-40B4-BE49-F238E27FC236}">
                <a16:creationId xmlns:a16="http://schemas.microsoft.com/office/drawing/2014/main" id="{59CFB9CF-B3B3-AD16-4AF7-8FEAA7AEF117}"/>
              </a:ext>
            </a:extLst>
          </p:cNvPr>
          <p:cNvSpPr txBox="1"/>
          <p:nvPr/>
        </p:nvSpPr>
        <p:spPr>
          <a:xfrm>
            <a:off x="2524066" y="394012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2019</a:t>
            </a:r>
            <a:endParaRPr lang="he-IL" sz="3200" dirty="0">
              <a:latin typeface="Berlin Sans FB" panose="020E0602020502020306" pitchFamily="34" charset="0"/>
            </a:endParaRPr>
          </a:p>
        </p:txBody>
      </p:sp>
      <p:sp>
        <p:nvSpPr>
          <p:cNvPr id="37" name="תיבת טקסט 36">
            <a:extLst>
              <a:ext uri="{FF2B5EF4-FFF2-40B4-BE49-F238E27FC236}">
                <a16:creationId xmlns:a16="http://schemas.microsoft.com/office/drawing/2014/main" id="{46DF6D3A-79C1-B5AB-3289-6DD4FC234698}"/>
              </a:ext>
            </a:extLst>
          </p:cNvPr>
          <p:cNvSpPr txBox="1"/>
          <p:nvPr/>
        </p:nvSpPr>
        <p:spPr>
          <a:xfrm>
            <a:off x="2508412" y="410734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2020</a:t>
            </a:r>
            <a:endParaRPr lang="he-IL" sz="3200" dirty="0">
              <a:latin typeface="Berlin Sans FB" panose="020E0602020502020306" pitchFamily="34" charset="0"/>
            </a:endParaRPr>
          </a:p>
        </p:txBody>
      </p:sp>
      <p:sp>
        <p:nvSpPr>
          <p:cNvPr id="38" name="תיבת טקסט 37">
            <a:extLst>
              <a:ext uri="{FF2B5EF4-FFF2-40B4-BE49-F238E27FC236}">
                <a16:creationId xmlns:a16="http://schemas.microsoft.com/office/drawing/2014/main" id="{06484B0D-3D4C-A020-ACC8-EA64A5213886}"/>
              </a:ext>
            </a:extLst>
          </p:cNvPr>
          <p:cNvSpPr txBox="1"/>
          <p:nvPr/>
        </p:nvSpPr>
        <p:spPr>
          <a:xfrm>
            <a:off x="2524066" y="417220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2021</a:t>
            </a:r>
            <a:endParaRPr lang="he-IL" sz="3200" dirty="0">
              <a:latin typeface="Berlin Sans FB" panose="020E0602020502020306" pitchFamily="34" charset="0"/>
            </a:endParaRPr>
          </a:p>
        </p:txBody>
      </p:sp>
      <p:sp>
        <p:nvSpPr>
          <p:cNvPr id="39" name="תיבת טקסט 38">
            <a:extLst>
              <a:ext uri="{FF2B5EF4-FFF2-40B4-BE49-F238E27FC236}">
                <a16:creationId xmlns:a16="http://schemas.microsoft.com/office/drawing/2014/main" id="{3E13E6F8-66E6-2FF6-D1F9-C7C38E1829E8}"/>
              </a:ext>
            </a:extLst>
          </p:cNvPr>
          <p:cNvSpPr txBox="1"/>
          <p:nvPr/>
        </p:nvSpPr>
        <p:spPr>
          <a:xfrm>
            <a:off x="2532378" y="413662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2014 - 2021</a:t>
            </a:r>
            <a:endParaRPr lang="he-IL" sz="32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17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  <p:bldP spid="38" grpId="0"/>
      <p:bldP spid="38" grpId="1"/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42;p31">
            <a:extLst>
              <a:ext uri="{FF2B5EF4-FFF2-40B4-BE49-F238E27FC236}">
                <a16:creationId xmlns:a16="http://schemas.microsoft.com/office/drawing/2014/main" id="{296AE9BF-D780-4DB9-93A9-59DFF2B04A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444500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Modeling approach – </a:t>
            </a:r>
            <a:r>
              <a:rPr lang="en-US" sz="2400" dirty="0"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Doc</a:t>
            </a:r>
            <a:r>
              <a:rPr lang="en-US" sz="240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2Vec</a:t>
            </a:r>
          </a:p>
        </p:txBody>
      </p: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3BBB4788-C436-4C0D-A4B3-4B99D196B940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39" name="Google Shape;441;p31">
              <a:extLst>
                <a:ext uri="{FF2B5EF4-FFF2-40B4-BE49-F238E27FC236}">
                  <a16:creationId xmlns:a16="http://schemas.microsoft.com/office/drawing/2014/main" id="{8468AB6B-E86F-458E-B6ED-C9A157D14718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1;p31">
              <a:extLst>
                <a:ext uri="{FF2B5EF4-FFF2-40B4-BE49-F238E27FC236}">
                  <a16:creationId xmlns:a16="http://schemas.microsoft.com/office/drawing/2014/main" id="{B20BB1C4-32F4-4E69-BFFF-14A295A08307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he-IL" dirty="0"/>
                <a:t>02</a:t>
              </a:r>
              <a:endParaRPr lang="en" dirty="0"/>
            </a:p>
          </p:txBody>
        </p:sp>
      </p:grpSp>
      <p:sp>
        <p:nvSpPr>
          <p:cNvPr id="7" name="Google Shape;554;p33">
            <a:extLst>
              <a:ext uri="{FF2B5EF4-FFF2-40B4-BE49-F238E27FC236}">
                <a16:creationId xmlns:a16="http://schemas.microsoft.com/office/drawing/2014/main" id="{6BDE25D7-40B8-4099-AA9F-FCB5B62AE6A8}"/>
              </a:ext>
            </a:extLst>
          </p:cNvPr>
          <p:cNvSpPr txBox="1">
            <a:spLocks/>
          </p:cNvSpPr>
          <p:nvPr/>
        </p:nvSpPr>
        <p:spPr>
          <a:xfrm>
            <a:off x="1307896" y="1133172"/>
            <a:ext cx="6889062" cy="1327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b="0" dirty="0">
                <a:latin typeface="Cabin" panose="020B0604020202020204" charset="0"/>
              </a:rPr>
              <a:t>We have built a Doc2Ve model using all the data, applied TSNE on the word “Brexit” and the 30 most similar words</a:t>
            </a:r>
            <a:endParaRPr lang="en-US" sz="2000" b="0" dirty="0">
              <a:latin typeface="Cabin" panose="020B0604020202020204" charset="0"/>
            </a:endParaRPr>
          </a:p>
        </p:txBody>
      </p:sp>
      <p:grpSp>
        <p:nvGrpSpPr>
          <p:cNvPr id="8" name="Group 136">
            <a:extLst>
              <a:ext uri="{FF2B5EF4-FFF2-40B4-BE49-F238E27FC236}">
                <a16:creationId xmlns:a16="http://schemas.microsoft.com/office/drawing/2014/main" id="{77B9684A-6AEE-42B9-B666-AFC22616304F}"/>
              </a:ext>
            </a:extLst>
          </p:cNvPr>
          <p:cNvGrpSpPr/>
          <p:nvPr/>
        </p:nvGrpSpPr>
        <p:grpSpPr>
          <a:xfrm>
            <a:off x="751612" y="1265221"/>
            <a:ext cx="461491" cy="461491"/>
            <a:chOff x="1487382" y="1604340"/>
            <a:chExt cx="841200" cy="841200"/>
          </a:xfrm>
        </p:grpSpPr>
        <p:sp>
          <p:nvSpPr>
            <p:cNvPr id="10" name="Google Shape;466;p32">
              <a:extLst>
                <a:ext uri="{FF2B5EF4-FFF2-40B4-BE49-F238E27FC236}">
                  <a16:creationId xmlns:a16="http://schemas.microsoft.com/office/drawing/2014/main" id="{C46F9DBF-B4FF-4A87-92CD-EDA6C965CB99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1" name="Google Shape;469;p32">
              <a:extLst>
                <a:ext uri="{FF2B5EF4-FFF2-40B4-BE49-F238E27FC236}">
                  <a16:creationId xmlns:a16="http://schemas.microsoft.com/office/drawing/2014/main" id="{B12BEDEE-AAAD-4821-8803-87E0FAB51DF6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12" name="Google Shape;470;p32">
                <a:extLst>
                  <a:ext uri="{FF2B5EF4-FFF2-40B4-BE49-F238E27FC236}">
                    <a16:creationId xmlns:a16="http://schemas.microsoft.com/office/drawing/2014/main" id="{AA51C9EA-9CE7-4F49-A506-D75F7DE3265F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71;p32">
                <a:extLst>
                  <a:ext uri="{FF2B5EF4-FFF2-40B4-BE49-F238E27FC236}">
                    <a16:creationId xmlns:a16="http://schemas.microsoft.com/office/drawing/2014/main" id="{EF6004E9-9999-4F41-8253-440A2A6D76BD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72;p32">
                <a:extLst>
                  <a:ext uri="{FF2B5EF4-FFF2-40B4-BE49-F238E27FC236}">
                    <a16:creationId xmlns:a16="http://schemas.microsoft.com/office/drawing/2014/main" id="{3CC2BD4C-1309-4463-A545-053747501D7E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73;p32">
                <a:extLst>
                  <a:ext uri="{FF2B5EF4-FFF2-40B4-BE49-F238E27FC236}">
                    <a16:creationId xmlns:a16="http://schemas.microsoft.com/office/drawing/2014/main" id="{157A9534-957B-41E8-B12B-BFF59C718A2F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74;p32">
                <a:extLst>
                  <a:ext uri="{FF2B5EF4-FFF2-40B4-BE49-F238E27FC236}">
                    <a16:creationId xmlns:a16="http://schemas.microsoft.com/office/drawing/2014/main" id="{767392BD-F493-4796-B13C-04080AC270AC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75;p32">
                <a:extLst>
                  <a:ext uri="{FF2B5EF4-FFF2-40B4-BE49-F238E27FC236}">
                    <a16:creationId xmlns:a16="http://schemas.microsoft.com/office/drawing/2014/main" id="{95436501-B144-4D11-8CB1-89C33E33E6A0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76;p32">
                <a:extLst>
                  <a:ext uri="{FF2B5EF4-FFF2-40B4-BE49-F238E27FC236}">
                    <a16:creationId xmlns:a16="http://schemas.microsoft.com/office/drawing/2014/main" id="{60BC0BFF-DEC8-4096-B769-44E0D89D6E1D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77;p32">
                <a:extLst>
                  <a:ext uri="{FF2B5EF4-FFF2-40B4-BE49-F238E27FC236}">
                    <a16:creationId xmlns:a16="http://schemas.microsoft.com/office/drawing/2014/main" id="{78A50D37-0536-4C36-B7B7-1A28766DBDF3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78;p32">
                <a:extLst>
                  <a:ext uri="{FF2B5EF4-FFF2-40B4-BE49-F238E27FC236}">
                    <a16:creationId xmlns:a16="http://schemas.microsoft.com/office/drawing/2014/main" id="{ABD7E384-856F-4835-B08F-16E7C40B0CEF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79;p32">
                <a:extLst>
                  <a:ext uri="{FF2B5EF4-FFF2-40B4-BE49-F238E27FC236}">
                    <a16:creationId xmlns:a16="http://schemas.microsoft.com/office/drawing/2014/main" id="{7B076D1F-6604-4B82-A8A6-BEBDC845A405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480;p32">
                <a:extLst>
                  <a:ext uri="{FF2B5EF4-FFF2-40B4-BE49-F238E27FC236}">
                    <a16:creationId xmlns:a16="http://schemas.microsoft.com/office/drawing/2014/main" id="{AAB203B8-5DD7-410C-ACC9-87AE5531DCBA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81;p32">
                <a:extLst>
                  <a:ext uri="{FF2B5EF4-FFF2-40B4-BE49-F238E27FC236}">
                    <a16:creationId xmlns:a16="http://schemas.microsoft.com/office/drawing/2014/main" id="{C55E8FDE-6892-4E7D-A837-28F9E74310F1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82;p32">
                <a:extLst>
                  <a:ext uri="{FF2B5EF4-FFF2-40B4-BE49-F238E27FC236}">
                    <a16:creationId xmlns:a16="http://schemas.microsoft.com/office/drawing/2014/main" id="{64BEA6E6-FD54-4AC7-BCDB-3442CC8BDC07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83;p32">
                <a:extLst>
                  <a:ext uri="{FF2B5EF4-FFF2-40B4-BE49-F238E27FC236}">
                    <a16:creationId xmlns:a16="http://schemas.microsoft.com/office/drawing/2014/main" id="{C492FAF2-DDBD-458B-890F-56DF9CCA17E7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84;p32">
                <a:extLst>
                  <a:ext uri="{FF2B5EF4-FFF2-40B4-BE49-F238E27FC236}">
                    <a16:creationId xmlns:a16="http://schemas.microsoft.com/office/drawing/2014/main" id="{011089E5-CF82-4ACD-BE9D-FEC8A09DE0ED}"/>
                  </a:ext>
                </a:extLst>
              </p:cNvPr>
              <p:cNvSpPr/>
              <p:nvPr/>
            </p:nvSpPr>
            <p:spPr>
              <a:xfrm>
                <a:off x="271549" y="782649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85;p32">
                <a:extLst>
                  <a:ext uri="{FF2B5EF4-FFF2-40B4-BE49-F238E27FC236}">
                    <a16:creationId xmlns:a16="http://schemas.microsoft.com/office/drawing/2014/main" id="{C60BBBD0-DD9A-407D-9486-EF561DD41590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" name="Google Shape;442;p31">
            <a:extLst>
              <a:ext uri="{FF2B5EF4-FFF2-40B4-BE49-F238E27FC236}">
                <a16:creationId xmlns:a16="http://schemas.microsoft.com/office/drawing/2014/main" id="{11DF28BD-6076-6600-AE7C-E4AFC0140F20}"/>
              </a:ext>
            </a:extLst>
          </p:cNvPr>
          <p:cNvSpPr txBox="1">
            <a:spLocks/>
          </p:cNvSpPr>
          <p:nvPr/>
        </p:nvSpPr>
        <p:spPr>
          <a:xfrm>
            <a:off x="5178021" y="4474270"/>
            <a:ext cx="5381204" cy="1170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sz="11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</a:rPr>
              <a:t>*The Preprocess and Word2Vec modeling is displayed in:</a:t>
            </a:r>
          </a:p>
          <a:p>
            <a:pPr algn="l"/>
            <a:r>
              <a:rPr lang="en-US" sz="11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Step_2 </a:t>
            </a:r>
            <a:r>
              <a:rPr lang="en-US" sz="1100" b="0" dirty="0" err="1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filter_KOL_tweets.ipynb</a:t>
            </a:r>
            <a:endParaRPr lang="en-US" sz="1100" b="0" dirty="0">
              <a:solidFill>
                <a:schemeClr val="accent4">
                  <a:lumMod val="50000"/>
                </a:schemeClr>
              </a:solidFill>
              <a:latin typeface="Cabin" panose="020B0604020202020204" charset="0"/>
              <a:cs typeface="Aharoni" panose="02010803020104030203" pitchFamily="2" charset="-79"/>
            </a:endParaRPr>
          </a:p>
          <a:p>
            <a:pPr algn="l"/>
            <a:r>
              <a:rPr lang="en-US" sz="11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Step_5_Visualizing_Word2Vec and Sentiment </a:t>
            </a:r>
            <a:r>
              <a:rPr lang="en-US" sz="1100" b="0" dirty="0" err="1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Analysis.ipynb</a:t>
            </a:r>
            <a:endParaRPr lang="en-US" sz="1100" b="0" dirty="0">
              <a:solidFill>
                <a:schemeClr val="accent4">
                  <a:lumMod val="50000"/>
                </a:schemeClr>
              </a:solidFill>
              <a:latin typeface="Cabin" panose="020B0604020202020204" charset="0"/>
              <a:cs typeface="Aharoni" panose="02010803020104030203" pitchFamily="2" charset="-79"/>
            </a:endParaRPr>
          </a:p>
        </p:txBody>
      </p:sp>
      <p:sp>
        <p:nvSpPr>
          <p:cNvPr id="47" name="Google Shape;554;p33">
            <a:extLst>
              <a:ext uri="{FF2B5EF4-FFF2-40B4-BE49-F238E27FC236}">
                <a16:creationId xmlns:a16="http://schemas.microsoft.com/office/drawing/2014/main" id="{B92E2AD8-F968-B3F1-2DD8-8A6770250E3C}"/>
              </a:ext>
            </a:extLst>
          </p:cNvPr>
          <p:cNvSpPr txBox="1">
            <a:spLocks/>
          </p:cNvSpPr>
          <p:nvPr/>
        </p:nvSpPr>
        <p:spPr>
          <a:xfrm>
            <a:off x="1127469" y="2640786"/>
            <a:ext cx="6889062" cy="1327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b="0" dirty="0">
                <a:latin typeface="Cabin" panose="020B0604020202020204" charset="0"/>
              </a:rPr>
              <a:t>Unfortunately, the results weren’t so insightful, so we won’t focus on them</a:t>
            </a:r>
            <a:endParaRPr lang="en-US" sz="2000" b="0" dirty="0">
              <a:latin typeface="Cabi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89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42;p31">
            <a:extLst>
              <a:ext uri="{FF2B5EF4-FFF2-40B4-BE49-F238E27FC236}">
                <a16:creationId xmlns:a16="http://schemas.microsoft.com/office/drawing/2014/main" id="{296AE9BF-D780-4DB9-93A9-59DFF2B04A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444500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Modeling approach – </a:t>
            </a:r>
            <a:r>
              <a:rPr lang="en-US" sz="240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Sentiment Analysis</a:t>
            </a:r>
          </a:p>
        </p:txBody>
      </p: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3BBB4788-C436-4C0D-A4B3-4B99D196B940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39" name="Google Shape;441;p31">
              <a:extLst>
                <a:ext uri="{FF2B5EF4-FFF2-40B4-BE49-F238E27FC236}">
                  <a16:creationId xmlns:a16="http://schemas.microsoft.com/office/drawing/2014/main" id="{8468AB6B-E86F-458E-B6ED-C9A157D14718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1;p31">
              <a:extLst>
                <a:ext uri="{FF2B5EF4-FFF2-40B4-BE49-F238E27FC236}">
                  <a16:creationId xmlns:a16="http://schemas.microsoft.com/office/drawing/2014/main" id="{B20BB1C4-32F4-4E69-BFFF-14A295A08307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he-IL" dirty="0"/>
                <a:t>02</a:t>
              </a:r>
              <a:endParaRPr lang="en" dirty="0"/>
            </a:p>
          </p:txBody>
        </p:sp>
      </p:grpSp>
      <p:sp>
        <p:nvSpPr>
          <p:cNvPr id="7" name="Google Shape;554;p33">
            <a:extLst>
              <a:ext uri="{FF2B5EF4-FFF2-40B4-BE49-F238E27FC236}">
                <a16:creationId xmlns:a16="http://schemas.microsoft.com/office/drawing/2014/main" id="{6BDE25D7-40B8-4099-AA9F-FCB5B62AE6A8}"/>
              </a:ext>
            </a:extLst>
          </p:cNvPr>
          <p:cNvSpPr txBox="1">
            <a:spLocks/>
          </p:cNvSpPr>
          <p:nvPr/>
        </p:nvSpPr>
        <p:spPr>
          <a:xfrm>
            <a:off x="1324080" y="1018570"/>
            <a:ext cx="6889062" cy="2871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dirty="0">
                <a:latin typeface="Cabin" panose="020B0604020202020204" charset="0"/>
              </a:rPr>
              <a:t>Step 1</a:t>
            </a:r>
            <a:r>
              <a:rPr lang="en-US" sz="2400" b="0" dirty="0">
                <a:latin typeface="Cabin" panose="020B0604020202020204" charset="0"/>
              </a:rPr>
              <a:t>: </a:t>
            </a:r>
            <a:r>
              <a:rPr lang="en-US" dirty="0">
                <a:latin typeface="Cabin" panose="020B0604020202020204" charset="0"/>
              </a:rPr>
              <a:t>Import model from </a:t>
            </a:r>
            <a:r>
              <a:rPr lang="en-US" dirty="0" err="1">
                <a:latin typeface="Cabin" panose="020B0604020202020204" charset="0"/>
              </a:rPr>
              <a:t>hugginface</a:t>
            </a:r>
            <a:endParaRPr lang="en-US" dirty="0">
              <a:latin typeface="Cabin" panose="020B0604020202020204" charset="0"/>
            </a:endParaRPr>
          </a:p>
          <a:p>
            <a:pPr marL="342900" indent="-342900" algn="l">
              <a:buFontTx/>
              <a:buChar char="-"/>
            </a:pPr>
            <a:r>
              <a:rPr lang="en-US" sz="2400" b="0" dirty="0">
                <a:latin typeface="Cabin" panose="020B0604020202020204" charset="0"/>
              </a:rPr>
              <a:t>We import a </a:t>
            </a:r>
            <a:r>
              <a:rPr lang="en-US" sz="2400" b="0" dirty="0">
                <a:solidFill>
                  <a:srgbClr val="6E5FFF"/>
                </a:solidFill>
                <a:latin typeface="Cabin" panose="020B0604020202020204" charset="0"/>
              </a:rPr>
              <a:t>sentiment analysis </a:t>
            </a:r>
            <a:r>
              <a:rPr lang="en-US" sz="2400" b="0" dirty="0">
                <a:latin typeface="Cabin" panose="020B0604020202020204" charset="0"/>
              </a:rPr>
              <a:t>model from </a:t>
            </a:r>
            <a:r>
              <a:rPr lang="en-US" sz="2400" dirty="0" err="1">
                <a:solidFill>
                  <a:srgbClr val="6E5FFF"/>
                </a:solidFill>
                <a:latin typeface="Cabin" panose="020B0604020202020204" charset="0"/>
              </a:rPr>
              <a:t>hugginface</a:t>
            </a:r>
            <a:r>
              <a:rPr lang="en-US" sz="2400" b="0" dirty="0">
                <a:latin typeface="Cabin" panose="020B0604020202020204" charset="0"/>
              </a:rPr>
              <a:t>, the model was trained on ~124M tweets from January 2018 to December 2021 and finetuned for sentiment analysis with the </a:t>
            </a:r>
            <a:r>
              <a:rPr lang="en-US" sz="2400" b="0" dirty="0" err="1">
                <a:latin typeface="Cabin" panose="020B0604020202020204" charset="0"/>
              </a:rPr>
              <a:t>TweetEval</a:t>
            </a:r>
            <a:r>
              <a:rPr lang="en-US" sz="2400" b="0" dirty="0">
                <a:latin typeface="Cabin" panose="020B0604020202020204" charset="0"/>
              </a:rPr>
              <a:t> benchmark</a:t>
            </a:r>
            <a:endParaRPr lang="en-US" sz="2000" b="0" dirty="0">
              <a:latin typeface="Cabin" panose="020B0604020202020204" charset="0"/>
            </a:endParaRPr>
          </a:p>
        </p:txBody>
      </p:sp>
      <p:grpSp>
        <p:nvGrpSpPr>
          <p:cNvPr id="8" name="Group 136">
            <a:extLst>
              <a:ext uri="{FF2B5EF4-FFF2-40B4-BE49-F238E27FC236}">
                <a16:creationId xmlns:a16="http://schemas.microsoft.com/office/drawing/2014/main" id="{77B9684A-6AEE-42B9-B666-AFC22616304F}"/>
              </a:ext>
            </a:extLst>
          </p:cNvPr>
          <p:cNvGrpSpPr/>
          <p:nvPr/>
        </p:nvGrpSpPr>
        <p:grpSpPr>
          <a:xfrm>
            <a:off x="783696" y="1340206"/>
            <a:ext cx="461491" cy="461491"/>
            <a:chOff x="1487382" y="1604340"/>
            <a:chExt cx="841200" cy="841200"/>
          </a:xfrm>
        </p:grpSpPr>
        <p:sp>
          <p:nvSpPr>
            <p:cNvPr id="10" name="Google Shape;466;p32">
              <a:extLst>
                <a:ext uri="{FF2B5EF4-FFF2-40B4-BE49-F238E27FC236}">
                  <a16:creationId xmlns:a16="http://schemas.microsoft.com/office/drawing/2014/main" id="{C46F9DBF-B4FF-4A87-92CD-EDA6C965CB99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1" name="Google Shape;469;p32">
              <a:extLst>
                <a:ext uri="{FF2B5EF4-FFF2-40B4-BE49-F238E27FC236}">
                  <a16:creationId xmlns:a16="http://schemas.microsoft.com/office/drawing/2014/main" id="{B12BEDEE-AAAD-4821-8803-87E0FAB51DF6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12" name="Google Shape;470;p32">
                <a:extLst>
                  <a:ext uri="{FF2B5EF4-FFF2-40B4-BE49-F238E27FC236}">
                    <a16:creationId xmlns:a16="http://schemas.microsoft.com/office/drawing/2014/main" id="{AA51C9EA-9CE7-4F49-A506-D75F7DE3265F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71;p32">
                <a:extLst>
                  <a:ext uri="{FF2B5EF4-FFF2-40B4-BE49-F238E27FC236}">
                    <a16:creationId xmlns:a16="http://schemas.microsoft.com/office/drawing/2014/main" id="{EF6004E9-9999-4F41-8253-440A2A6D76BD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72;p32">
                <a:extLst>
                  <a:ext uri="{FF2B5EF4-FFF2-40B4-BE49-F238E27FC236}">
                    <a16:creationId xmlns:a16="http://schemas.microsoft.com/office/drawing/2014/main" id="{3CC2BD4C-1309-4463-A545-053747501D7E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73;p32">
                <a:extLst>
                  <a:ext uri="{FF2B5EF4-FFF2-40B4-BE49-F238E27FC236}">
                    <a16:creationId xmlns:a16="http://schemas.microsoft.com/office/drawing/2014/main" id="{157A9534-957B-41E8-B12B-BFF59C718A2F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74;p32">
                <a:extLst>
                  <a:ext uri="{FF2B5EF4-FFF2-40B4-BE49-F238E27FC236}">
                    <a16:creationId xmlns:a16="http://schemas.microsoft.com/office/drawing/2014/main" id="{767392BD-F493-4796-B13C-04080AC270AC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75;p32">
                <a:extLst>
                  <a:ext uri="{FF2B5EF4-FFF2-40B4-BE49-F238E27FC236}">
                    <a16:creationId xmlns:a16="http://schemas.microsoft.com/office/drawing/2014/main" id="{95436501-B144-4D11-8CB1-89C33E33E6A0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76;p32">
                <a:extLst>
                  <a:ext uri="{FF2B5EF4-FFF2-40B4-BE49-F238E27FC236}">
                    <a16:creationId xmlns:a16="http://schemas.microsoft.com/office/drawing/2014/main" id="{60BC0BFF-DEC8-4096-B769-44E0D89D6E1D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77;p32">
                <a:extLst>
                  <a:ext uri="{FF2B5EF4-FFF2-40B4-BE49-F238E27FC236}">
                    <a16:creationId xmlns:a16="http://schemas.microsoft.com/office/drawing/2014/main" id="{78A50D37-0536-4C36-B7B7-1A28766DBDF3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78;p32">
                <a:extLst>
                  <a:ext uri="{FF2B5EF4-FFF2-40B4-BE49-F238E27FC236}">
                    <a16:creationId xmlns:a16="http://schemas.microsoft.com/office/drawing/2014/main" id="{ABD7E384-856F-4835-B08F-16E7C40B0CEF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79;p32">
                <a:extLst>
                  <a:ext uri="{FF2B5EF4-FFF2-40B4-BE49-F238E27FC236}">
                    <a16:creationId xmlns:a16="http://schemas.microsoft.com/office/drawing/2014/main" id="{7B076D1F-6604-4B82-A8A6-BEBDC845A405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480;p32">
                <a:extLst>
                  <a:ext uri="{FF2B5EF4-FFF2-40B4-BE49-F238E27FC236}">
                    <a16:creationId xmlns:a16="http://schemas.microsoft.com/office/drawing/2014/main" id="{AAB203B8-5DD7-410C-ACC9-87AE5531DCBA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81;p32">
                <a:extLst>
                  <a:ext uri="{FF2B5EF4-FFF2-40B4-BE49-F238E27FC236}">
                    <a16:creationId xmlns:a16="http://schemas.microsoft.com/office/drawing/2014/main" id="{C55E8FDE-6892-4E7D-A837-28F9E74310F1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82;p32">
                <a:extLst>
                  <a:ext uri="{FF2B5EF4-FFF2-40B4-BE49-F238E27FC236}">
                    <a16:creationId xmlns:a16="http://schemas.microsoft.com/office/drawing/2014/main" id="{64BEA6E6-FD54-4AC7-BCDB-3442CC8BDC07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83;p32">
                <a:extLst>
                  <a:ext uri="{FF2B5EF4-FFF2-40B4-BE49-F238E27FC236}">
                    <a16:creationId xmlns:a16="http://schemas.microsoft.com/office/drawing/2014/main" id="{C492FAF2-DDBD-458B-890F-56DF9CCA17E7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84;p32">
                <a:extLst>
                  <a:ext uri="{FF2B5EF4-FFF2-40B4-BE49-F238E27FC236}">
                    <a16:creationId xmlns:a16="http://schemas.microsoft.com/office/drawing/2014/main" id="{011089E5-CF82-4ACD-BE9D-FEC8A09DE0ED}"/>
                  </a:ext>
                </a:extLst>
              </p:cNvPr>
              <p:cNvSpPr/>
              <p:nvPr/>
            </p:nvSpPr>
            <p:spPr>
              <a:xfrm>
                <a:off x="271549" y="782649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85;p32">
                <a:extLst>
                  <a:ext uri="{FF2B5EF4-FFF2-40B4-BE49-F238E27FC236}">
                    <a16:creationId xmlns:a16="http://schemas.microsoft.com/office/drawing/2014/main" id="{C60BBBD0-DD9A-407D-9486-EF561DD41590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" name="Google Shape;442;p31">
            <a:extLst>
              <a:ext uri="{FF2B5EF4-FFF2-40B4-BE49-F238E27FC236}">
                <a16:creationId xmlns:a16="http://schemas.microsoft.com/office/drawing/2014/main" id="{11DF28BD-6076-6600-AE7C-E4AFC0140F20}"/>
              </a:ext>
            </a:extLst>
          </p:cNvPr>
          <p:cNvSpPr txBox="1">
            <a:spLocks/>
          </p:cNvSpPr>
          <p:nvPr/>
        </p:nvSpPr>
        <p:spPr>
          <a:xfrm>
            <a:off x="-76053" y="4259671"/>
            <a:ext cx="5381204" cy="1170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sz="12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</a:rPr>
              <a:t>*The Sentiment Analysis modeling is displayed in notebooks:</a:t>
            </a:r>
          </a:p>
          <a:p>
            <a:pPr algn="l"/>
            <a:r>
              <a:rPr lang="en-US" sz="12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Step_3_Sentiment_Analysis.ipynb</a:t>
            </a:r>
          </a:p>
          <a:p>
            <a:pPr algn="l"/>
            <a:r>
              <a:rPr lang="en-US" sz="12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Step_4_Sentiment_labels.ipynb</a:t>
            </a:r>
          </a:p>
          <a:p>
            <a:pPr algn="l"/>
            <a:r>
              <a:rPr lang="en-US" sz="12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Step_5_Visualizing_Word2Vec and Sentiment </a:t>
            </a:r>
            <a:r>
              <a:rPr lang="en-US" sz="1200" b="0" dirty="0" err="1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Analysis.ipynb</a:t>
            </a:r>
            <a:endParaRPr lang="en-US" sz="1200" b="0" dirty="0">
              <a:solidFill>
                <a:schemeClr val="accent4">
                  <a:lumMod val="50000"/>
                </a:schemeClr>
              </a:solidFill>
              <a:latin typeface="Cabin" panose="020B0604020202020204" charset="0"/>
              <a:cs typeface="Aharoni" panose="02010803020104030203" pitchFamily="2" charset="-79"/>
            </a:endParaRPr>
          </a:p>
        </p:txBody>
      </p:sp>
      <p:pic>
        <p:nvPicPr>
          <p:cNvPr id="48" name="Picture 2">
            <a:extLst>
              <a:ext uri="{FF2B5EF4-FFF2-40B4-BE49-F238E27FC236}">
                <a16:creationId xmlns:a16="http://schemas.microsoft.com/office/drawing/2014/main" id="{08CCAE04-EC54-CA63-4E56-8205465B5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552" y="3300983"/>
            <a:ext cx="1647894" cy="164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2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42;p31">
            <a:extLst>
              <a:ext uri="{FF2B5EF4-FFF2-40B4-BE49-F238E27FC236}">
                <a16:creationId xmlns:a16="http://schemas.microsoft.com/office/drawing/2014/main" id="{296AE9BF-D780-4DB9-93A9-59DFF2B04A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444500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Modeling approach – </a:t>
            </a:r>
            <a:r>
              <a:rPr lang="en-US" sz="240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Sentiment Analysis</a:t>
            </a:r>
          </a:p>
        </p:txBody>
      </p: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3BBB4788-C436-4C0D-A4B3-4B99D196B940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39" name="Google Shape;441;p31">
              <a:extLst>
                <a:ext uri="{FF2B5EF4-FFF2-40B4-BE49-F238E27FC236}">
                  <a16:creationId xmlns:a16="http://schemas.microsoft.com/office/drawing/2014/main" id="{8468AB6B-E86F-458E-B6ED-C9A157D14718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1;p31">
              <a:extLst>
                <a:ext uri="{FF2B5EF4-FFF2-40B4-BE49-F238E27FC236}">
                  <a16:creationId xmlns:a16="http://schemas.microsoft.com/office/drawing/2014/main" id="{B20BB1C4-32F4-4E69-BFFF-14A295A08307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he-IL" dirty="0"/>
                <a:t>02</a:t>
              </a:r>
              <a:endParaRPr lang="en" dirty="0"/>
            </a:p>
          </p:txBody>
        </p:sp>
      </p:grpSp>
      <p:sp>
        <p:nvSpPr>
          <p:cNvPr id="7" name="Google Shape;554;p33">
            <a:extLst>
              <a:ext uri="{FF2B5EF4-FFF2-40B4-BE49-F238E27FC236}">
                <a16:creationId xmlns:a16="http://schemas.microsoft.com/office/drawing/2014/main" id="{6BDE25D7-40B8-4099-AA9F-FCB5B62AE6A8}"/>
              </a:ext>
            </a:extLst>
          </p:cNvPr>
          <p:cNvSpPr txBox="1">
            <a:spLocks/>
          </p:cNvSpPr>
          <p:nvPr/>
        </p:nvSpPr>
        <p:spPr>
          <a:xfrm>
            <a:off x="1339487" y="1123228"/>
            <a:ext cx="6889062" cy="301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dirty="0">
                <a:latin typeface="Cabin" panose="020B0604020202020204" charset="0"/>
              </a:rPr>
              <a:t>Step 2</a:t>
            </a:r>
            <a:r>
              <a:rPr lang="en-US" sz="2400" b="0" dirty="0">
                <a:latin typeface="Cabin" panose="020B0604020202020204" charset="0"/>
              </a:rPr>
              <a:t>: </a:t>
            </a:r>
            <a:r>
              <a:rPr lang="en-US" dirty="0">
                <a:latin typeface="Cabin" panose="020B0604020202020204" charset="0"/>
              </a:rPr>
              <a:t>fine-tune the model</a:t>
            </a:r>
          </a:p>
          <a:p>
            <a:pPr marL="342900" indent="-342900" algn="l">
              <a:buFontTx/>
              <a:buChar char="-"/>
            </a:pPr>
            <a:r>
              <a:rPr lang="en-US" sz="2400" b="0" dirty="0">
                <a:latin typeface="Cabin" panose="020B0604020202020204" charset="0"/>
              </a:rPr>
              <a:t>We wish to fine-tune the imported sentiment model using the ~300k tweets with sentiment label on Brexit we have.</a:t>
            </a:r>
          </a:p>
          <a:p>
            <a:pPr marL="342900" indent="-342900" algn="l">
              <a:buFontTx/>
              <a:buChar char="-"/>
            </a:pPr>
            <a:endParaRPr lang="en-US" sz="1200" b="0" dirty="0">
              <a:latin typeface="Cabin" panose="020B0604020202020204" charset="0"/>
            </a:endParaRPr>
          </a:p>
          <a:p>
            <a:pPr algn="l"/>
            <a:r>
              <a:rPr lang="en-US" sz="2000" b="0" dirty="0">
                <a:latin typeface="Cabin" panose="020B0604020202020204" charset="0"/>
              </a:rPr>
              <a:t>Note that this step is very important as the regular imported model predict if a given tweet is positive/neutral/negative not necessarily regarding Brexit</a:t>
            </a:r>
          </a:p>
        </p:txBody>
      </p:sp>
      <p:grpSp>
        <p:nvGrpSpPr>
          <p:cNvPr id="8" name="Group 136">
            <a:extLst>
              <a:ext uri="{FF2B5EF4-FFF2-40B4-BE49-F238E27FC236}">
                <a16:creationId xmlns:a16="http://schemas.microsoft.com/office/drawing/2014/main" id="{77B9684A-6AEE-42B9-B666-AFC22616304F}"/>
              </a:ext>
            </a:extLst>
          </p:cNvPr>
          <p:cNvGrpSpPr/>
          <p:nvPr/>
        </p:nvGrpSpPr>
        <p:grpSpPr>
          <a:xfrm>
            <a:off x="783696" y="1340206"/>
            <a:ext cx="461491" cy="461491"/>
            <a:chOff x="1487382" y="1604340"/>
            <a:chExt cx="841200" cy="841200"/>
          </a:xfrm>
        </p:grpSpPr>
        <p:sp>
          <p:nvSpPr>
            <p:cNvPr id="10" name="Google Shape;466;p32">
              <a:extLst>
                <a:ext uri="{FF2B5EF4-FFF2-40B4-BE49-F238E27FC236}">
                  <a16:creationId xmlns:a16="http://schemas.microsoft.com/office/drawing/2014/main" id="{C46F9DBF-B4FF-4A87-92CD-EDA6C965CB99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1" name="Google Shape;469;p32">
              <a:extLst>
                <a:ext uri="{FF2B5EF4-FFF2-40B4-BE49-F238E27FC236}">
                  <a16:creationId xmlns:a16="http://schemas.microsoft.com/office/drawing/2014/main" id="{B12BEDEE-AAAD-4821-8803-87E0FAB51DF6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12" name="Google Shape;470;p32">
                <a:extLst>
                  <a:ext uri="{FF2B5EF4-FFF2-40B4-BE49-F238E27FC236}">
                    <a16:creationId xmlns:a16="http://schemas.microsoft.com/office/drawing/2014/main" id="{AA51C9EA-9CE7-4F49-A506-D75F7DE3265F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71;p32">
                <a:extLst>
                  <a:ext uri="{FF2B5EF4-FFF2-40B4-BE49-F238E27FC236}">
                    <a16:creationId xmlns:a16="http://schemas.microsoft.com/office/drawing/2014/main" id="{EF6004E9-9999-4F41-8253-440A2A6D76BD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72;p32">
                <a:extLst>
                  <a:ext uri="{FF2B5EF4-FFF2-40B4-BE49-F238E27FC236}">
                    <a16:creationId xmlns:a16="http://schemas.microsoft.com/office/drawing/2014/main" id="{3CC2BD4C-1309-4463-A545-053747501D7E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73;p32">
                <a:extLst>
                  <a:ext uri="{FF2B5EF4-FFF2-40B4-BE49-F238E27FC236}">
                    <a16:creationId xmlns:a16="http://schemas.microsoft.com/office/drawing/2014/main" id="{157A9534-957B-41E8-B12B-BFF59C718A2F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74;p32">
                <a:extLst>
                  <a:ext uri="{FF2B5EF4-FFF2-40B4-BE49-F238E27FC236}">
                    <a16:creationId xmlns:a16="http://schemas.microsoft.com/office/drawing/2014/main" id="{767392BD-F493-4796-B13C-04080AC270AC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75;p32">
                <a:extLst>
                  <a:ext uri="{FF2B5EF4-FFF2-40B4-BE49-F238E27FC236}">
                    <a16:creationId xmlns:a16="http://schemas.microsoft.com/office/drawing/2014/main" id="{95436501-B144-4D11-8CB1-89C33E33E6A0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76;p32">
                <a:extLst>
                  <a:ext uri="{FF2B5EF4-FFF2-40B4-BE49-F238E27FC236}">
                    <a16:creationId xmlns:a16="http://schemas.microsoft.com/office/drawing/2014/main" id="{60BC0BFF-DEC8-4096-B769-44E0D89D6E1D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77;p32">
                <a:extLst>
                  <a:ext uri="{FF2B5EF4-FFF2-40B4-BE49-F238E27FC236}">
                    <a16:creationId xmlns:a16="http://schemas.microsoft.com/office/drawing/2014/main" id="{78A50D37-0536-4C36-B7B7-1A28766DBDF3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78;p32">
                <a:extLst>
                  <a:ext uri="{FF2B5EF4-FFF2-40B4-BE49-F238E27FC236}">
                    <a16:creationId xmlns:a16="http://schemas.microsoft.com/office/drawing/2014/main" id="{ABD7E384-856F-4835-B08F-16E7C40B0CEF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79;p32">
                <a:extLst>
                  <a:ext uri="{FF2B5EF4-FFF2-40B4-BE49-F238E27FC236}">
                    <a16:creationId xmlns:a16="http://schemas.microsoft.com/office/drawing/2014/main" id="{7B076D1F-6604-4B82-A8A6-BEBDC845A405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480;p32">
                <a:extLst>
                  <a:ext uri="{FF2B5EF4-FFF2-40B4-BE49-F238E27FC236}">
                    <a16:creationId xmlns:a16="http://schemas.microsoft.com/office/drawing/2014/main" id="{AAB203B8-5DD7-410C-ACC9-87AE5531DCBA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81;p32">
                <a:extLst>
                  <a:ext uri="{FF2B5EF4-FFF2-40B4-BE49-F238E27FC236}">
                    <a16:creationId xmlns:a16="http://schemas.microsoft.com/office/drawing/2014/main" id="{C55E8FDE-6892-4E7D-A837-28F9E74310F1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82;p32">
                <a:extLst>
                  <a:ext uri="{FF2B5EF4-FFF2-40B4-BE49-F238E27FC236}">
                    <a16:creationId xmlns:a16="http://schemas.microsoft.com/office/drawing/2014/main" id="{64BEA6E6-FD54-4AC7-BCDB-3442CC8BDC07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83;p32">
                <a:extLst>
                  <a:ext uri="{FF2B5EF4-FFF2-40B4-BE49-F238E27FC236}">
                    <a16:creationId xmlns:a16="http://schemas.microsoft.com/office/drawing/2014/main" id="{C492FAF2-DDBD-458B-890F-56DF9CCA17E7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84;p32">
                <a:extLst>
                  <a:ext uri="{FF2B5EF4-FFF2-40B4-BE49-F238E27FC236}">
                    <a16:creationId xmlns:a16="http://schemas.microsoft.com/office/drawing/2014/main" id="{011089E5-CF82-4ACD-BE9D-FEC8A09DE0ED}"/>
                  </a:ext>
                </a:extLst>
              </p:cNvPr>
              <p:cNvSpPr/>
              <p:nvPr/>
            </p:nvSpPr>
            <p:spPr>
              <a:xfrm>
                <a:off x="271549" y="782649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85;p32">
                <a:extLst>
                  <a:ext uri="{FF2B5EF4-FFF2-40B4-BE49-F238E27FC236}">
                    <a16:creationId xmlns:a16="http://schemas.microsoft.com/office/drawing/2014/main" id="{C60BBBD0-DD9A-407D-9486-EF561DD41590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" name="Google Shape;442;p31">
            <a:extLst>
              <a:ext uri="{FF2B5EF4-FFF2-40B4-BE49-F238E27FC236}">
                <a16:creationId xmlns:a16="http://schemas.microsoft.com/office/drawing/2014/main" id="{11DF28BD-6076-6600-AE7C-E4AFC0140F20}"/>
              </a:ext>
            </a:extLst>
          </p:cNvPr>
          <p:cNvSpPr txBox="1">
            <a:spLocks/>
          </p:cNvSpPr>
          <p:nvPr/>
        </p:nvSpPr>
        <p:spPr>
          <a:xfrm>
            <a:off x="-76053" y="4259671"/>
            <a:ext cx="5381204" cy="1170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sz="12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</a:rPr>
              <a:t>*The Sentiment Analysis modeling is displayed in notebooks:</a:t>
            </a:r>
          </a:p>
          <a:p>
            <a:pPr algn="l"/>
            <a:r>
              <a:rPr lang="en-US" sz="12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Step_3_Sentiment_Analysis.ipynb</a:t>
            </a:r>
          </a:p>
          <a:p>
            <a:pPr algn="l"/>
            <a:r>
              <a:rPr lang="en-US" sz="12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Step_4_Sentiment_labels.ipynb</a:t>
            </a:r>
          </a:p>
          <a:p>
            <a:pPr algn="l"/>
            <a:r>
              <a:rPr lang="en-US" sz="12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Step_5_Visualizing_Word2Vec and Sentiment </a:t>
            </a:r>
            <a:r>
              <a:rPr lang="en-US" sz="1200" b="0" dirty="0" err="1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Analysis.ipynb</a:t>
            </a:r>
            <a:endParaRPr lang="en-US" sz="1200" b="0" dirty="0">
              <a:solidFill>
                <a:schemeClr val="accent4">
                  <a:lumMod val="50000"/>
                </a:schemeClr>
              </a:solidFill>
              <a:latin typeface="Cabin" panose="020B060402020202020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6885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42;p31">
            <a:extLst>
              <a:ext uri="{FF2B5EF4-FFF2-40B4-BE49-F238E27FC236}">
                <a16:creationId xmlns:a16="http://schemas.microsoft.com/office/drawing/2014/main" id="{296AE9BF-D780-4DB9-93A9-59DFF2B04A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444500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Modeling approach – </a:t>
            </a:r>
            <a:r>
              <a:rPr lang="en-US" sz="240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Sentiment Analysis</a:t>
            </a:r>
          </a:p>
        </p:txBody>
      </p: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3BBB4788-C436-4C0D-A4B3-4B99D196B940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39" name="Google Shape;441;p31">
              <a:extLst>
                <a:ext uri="{FF2B5EF4-FFF2-40B4-BE49-F238E27FC236}">
                  <a16:creationId xmlns:a16="http://schemas.microsoft.com/office/drawing/2014/main" id="{8468AB6B-E86F-458E-B6ED-C9A157D14718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1;p31">
              <a:extLst>
                <a:ext uri="{FF2B5EF4-FFF2-40B4-BE49-F238E27FC236}">
                  <a16:creationId xmlns:a16="http://schemas.microsoft.com/office/drawing/2014/main" id="{B20BB1C4-32F4-4E69-BFFF-14A295A08307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he-IL" dirty="0"/>
                <a:t>02</a:t>
              </a:r>
              <a:endParaRPr lang="en" dirty="0"/>
            </a:p>
          </p:txBody>
        </p:sp>
      </p:grpSp>
      <p:sp>
        <p:nvSpPr>
          <p:cNvPr id="7" name="Google Shape;554;p33">
            <a:extLst>
              <a:ext uri="{FF2B5EF4-FFF2-40B4-BE49-F238E27FC236}">
                <a16:creationId xmlns:a16="http://schemas.microsoft.com/office/drawing/2014/main" id="{6BDE25D7-40B8-4099-AA9F-FCB5B62AE6A8}"/>
              </a:ext>
            </a:extLst>
          </p:cNvPr>
          <p:cNvSpPr txBox="1">
            <a:spLocks/>
          </p:cNvSpPr>
          <p:nvPr/>
        </p:nvSpPr>
        <p:spPr>
          <a:xfrm>
            <a:off x="1407619" y="1124792"/>
            <a:ext cx="6889062" cy="1739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dirty="0">
                <a:latin typeface="Cabin" panose="020B0604020202020204" charset="0"/>
              </a:rPr>
              <a:t>Step 3</a:t>
            </a:r>
            <a:r>
              <a:rPr lang="en-US" sz="2400" b="0" dirty="0">
                <a:latin typeface="Cabin" panose="020B0604020202020204" charset="0"/>
              </a:rPr>
              <a:t>: </a:t>
            </a:r>
            <a:r>
              <a:rPr lang="en-US" dirty="0">
                <a:latin typeface="Cabin" panose="020B0604020202020204" charset="0"/>
              </a:rPr>
              <a:t>Predicting the sentiment</a:t>
            </a:r>
          </a:p>
          <a:p>
            <a:pPr marL="342900" indent="-342900" algn="l">
              <a:buFontTx/>
              <a:buChar char="-"/>
            </a:pPr>
            <a:r>
              <a:rPr lang="en-US" sz="2400" b="0" dirty="0">
                <a:latin typeface="Cabin" panose="020B0604020202020204" charset="0"/>
              </a:rPr>
              <a:t>Using the fine-tuned model to predict the sentiment on the ~1.1M tweets we have.</a:t>
            </a:r>
          </a:p>
          <a:p>
            <a:pPr algn="l"/>
            <a:endParaRPr lang="en-US" sz="1200" b="0" dirty="0">
              <a:latin typeface="Cabin" panose="020B0604020202020204" charset="0"/>
            </a:endParaRPr>
          </a:p>
        </p:txBody>
      </p:sp>
      <p:grpSp>
        <p:nvGrpSpPr>
          <p:cNvPr id="8" name="Group 136">
            <a:extLst>
              <a:ext uri="{FF2B5EF4-FFF2-40B4-BE49-F238E27FC236}">
                <a16:creationId xmlns:a16="http://schemas.microsoft.com/office/drawing/2014/main" id="{77B9684A-6AEE-42B9-B666-AFC22616304F}"/>
              </a:ext>
            </a:extLst>
          </p:cNvPr>
          <p:cNvGrpSpPr/>
          <p:nvPr/>
        </p:nvGrpSpPr>
        <p:grpSpPr>
          <a:xfrm>
            <a:off x="783696" y="1340206"/>
            <a:ext cx="461491" cy="461491"/>
            <a:chOff x="1487382" y="1604340"/>
            <a:chExt cx="841200" cy="841200"/>
          </a:xfrm>
        </p:grpSpPr>
        <p:sp>
          <p:nvSpPr>
            <p:cNvPr id="10" name="Google Shape;466;p32">
              <a:extLst>
                <a:ext uri="{FF2B5EF4-FFF2-40B4-BE49-F238E27FC236}">
                  <a16:creationId xmlns:a16="http://schemas.microsoft.com/office/drawing/2014/main" id="{C46F9DBF-B4FF-4A87-92CD-EDA6C965CB99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1" name="Google Shape;469;p32">
              <a:extLst>
                <a:ext uri="{FF2B5EF4-FFF2-40B4-BE49-F238E27FC236}">
                  <a16:creationId xmlns:a16="http://schemas.microsoft.com/office/drawing/2014/main" id="{B12BEDEE-AAAD-4821-8803-87E0FAB51DF6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12" name="Google Shape;470;p32">
                <a:extLst>
                  <a:ext uri="{FF2B5EF4-FFF2-40B4-BE49-F238E27FC236}">
                    <a16:creationId xmlns:a16="http://schemas.microsoft.com/office/drawing/2014/main" id="{AA51C9EA-9CE7-4F49-A506-D75F7DE3265F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71;p32">
                <a:extLst>
                  <a:ext uri="{FF2B5EF4-FFF2-40B4-BE49-F238E27FC236}">
                    <a16:creationId xmlns:a16="http://schemas.microsoft.com/office/drawing/2014/main" id="{EF6004E9-9999-4F41-8253-440A2A6D76BD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72;p32">
                <a:extLst>
                  <a:ext uri="{FF2B5EF4-FFF2-40B4-BE49-F238E27FC236}">
                    <a16:creationId xmlns:a16="http://schemas.microsoft.com/office/drawing/2014/main" id="{3CC2BD4C-1309-4463-A545-053747501D7E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73;p32">
                <a:extLst>
                  <a:ext uri="{FF2B5EF4-FFF2-40B4-BE49-F238E27FC236}">
                    <a16:creationId xmlns:a16="http://schemas.microsoft.com/office/drawing/2014/main" id="{157A9534-957B-41E8-B12B-BFF59C718A2F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74;p32">
                <a:extLst>
                  <a:ext uri="{FF2B5EF4-FFF2-40B4-BE49-F238E27FC236}">
                    <a16:creationId xmlns:a16="http://schemas.microsoft.com/office/drawing/2014/main" id="{767392BD-F493-4796-B13C-04080AC270AC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75;p32">
                <a:extLst>
                  <a:ext uri="{FF2B5EF4-FFF2-40B4-BE49-F238E27FC236}">
                    <a16:creationId xmlns:a16="http://schemas.microsoft.com/office/drawing/2014/main" id="{95436501-B144-4D11-8CB1-89C33E33E6A0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76;p32">
                <a:extLst>
                  <a:ext uri="{FF2B5EF4-FFF2-40B4-BE49-F238E27FC236}">
                    <a16:creationId xmlns:a16="http://schemas.microsoft.com/office/drawing/2014/main" id="{60BC0BFF-DEC8-4096-B769-44E0D89D6E1D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77;p32">
                <a:extLst>
                  <a:ext uri="{FF2B5EF4-FFF2-40B4-BE49-F238E27FC236}">
                    <a16:creationId xmlns:a16="http://schemas.microsoft.com/office/drawing/2014/main" id="{78A50D37-0536-4C36-B7B7-1A28766DBDF3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78;p32">
                <a:extLst>
                  <a:ext uri="{FF2B5EF4-FFF2-40B4-BE49-F238E27FC236}">
                    <a16:creationId xmlns:a16="http://schemas.microsoft.com/office/drawing/2014/main" id="{ABD7E384-856F-4835-B08F-16E7C40B0CEF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79;p32">
                <a:extLst>
                  <a:ext uri="{FF2B5EF4-FFF2-40B4-BE49-F238E27FC236}">
                    <a16:creationId xmlns:a16="http://schemas.microsoft.com/office/drawing/2014/main" id="{7B076D1F-6604-4B82-A8A6-BEBDC845A405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480;p32">
                <a:extLst>
                  <a:ext uri="{FF2B5EF4-FFF2-40B4-BE49-F238E27FC236}">
                    <a16:creationId xmlns:a16="http://schemas.microsoft.com/office/drawing/2014/main" id="{AAB203B8-5DD7-410C-ACC9-87AE5531DCBA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81;p32">
                <a:extLst>
                  <a:ext uri="{FF2B5EF4-FFF2-40B4-BE49-F238E27FC236}">
                    <a16:creationId xmlns:a16="http://schemas.microsoft.com/office/drawing/2014/main" id="{C55E8FDE-6892-4E7D-A837-28F9E74310F1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82;p32">
                <a:extLst>
                  <a:ext uri="{FF2B5EF4-FFF2-40B4-BE49-F238E27FC236}">
                    <a16:creationId xmlns:a16="http://schemas.microsoft.com/office/drawing/2014/main" id="{64BEA6E6-FD54-4AC7-BCDB-3442CC8BDC07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83;p32">
                <a:extLst>
                  <a:ext uri="{FF2B5EF4-FFF2-40B4-BE49-F238E27FC236}">
                    <a16:creationId xmlns:a16="http://schemas.microsoft.com/office/drawing/2014/main" id="{C492FAF2-DDBD-458B-890F-56DF9CCA17E7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84;p32">
                <a:extLst>
                  <a:ext uri="{FF2B5EF4-FFF2-40B4-BE49-F238E27FC236}">
                    <a16:creationId xmlns:a16="http://schemas.microsoft.com/office/drawing/2014/main" id="{011089E5-CF82-4ACD-BE9D-FEC8A09DE0ED}"/>
                  </a:ext>
                </a:extLst>
              </p:cNvPr>
              <p:cNvSpPr/>
              <p:nvPr/>
            </p:nvSpPr>
            <p:spPr>
              <a:xfrm>
                <a:off x="271549" y="782649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85;p32">
                <a:extLst>
                  <a:ext uri="{FF2B5EF4-FFF2-40B4-BE49-F238E27FC236}">
                    <a16:creationId xmlns:a16="http://schemas.microsoft.com/office/drawing/2014/main" id="{C60BBBD0-DD9A-407D-9486-EF561DD41590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" name="Google Shape;442;p31">
            <a:extLst>
              <a:ext uri="{FF2B5EF4-FFF2-40B4-BE49-F238E27FC236}">
                <a16:creationId xmlns:a16="http://schemas.microsoft.com/office/drawing/2014/main" id="{11DF28BD-6076-6600-AE7C-E4AFC0140F20}"/>
              </a:ext>
            </a:extLst>
          </p:cNvPr>
          <p:cNvSpPr txBox="1">
            <a:spLocks/>
          </p:cNvSpPr>
          <p:nvPr/>
        </p:nvSpPr>
        <p:spPr>
          <a:xfrm>
            <a:off x="-76053" y="4259671"/>
            <a:ext cx="5381204" cy="1170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sz="12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</a:rPr>
              <a:t>*The Sentiment Analysis modeling is displayed in notebooks:</a:t>
            </a:r>
          </a:p>
          <a:p>
            <a:pPr algn="l"/>
            <a:r>
              <a:rPr lang="en-US" sz="12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Step_3_Sentiment_Analysis.ipynb</a:t>
            </a:r>
          </a:p>
          <a:p>
            <a:pPr algn="l"/>
            <a:r>
              <a:rPr lang="en-US" sz="12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Step_4_Sentiment_labels.ipynb</a:t>
            </a:r>
          </a:p>
          <a:p>
            <a:pPr algn="l"/>
            <a:r>
              <a:rPr lang="en-US" sz="12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Step_5_Visualizing_Word2Vec and Sentiment </a:t>
            </a:r>
            <a:r>
              <a:rPr lang="en-US" sz="1200" b="0" dirty="0" err="1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Analysis.ipynb</a:t>
            </a:r>
            <a:endParaRPr lang="en-US" sz="1200" b="0" dirty="0">
              <a:solidFill>
                <a:schemeClr val="accent4">
                  <a:lumMod val="50000"/>
                </a:schemeClr>
              </a:solidFill>
              <a:latin typeface="Cabin" panose="020B060402020202020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4817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קבוצה 65">
            <a:extLst>
              <a:ext uri="{FF2B5EF4-FFF2-40B4-BE49-F238E27FC236}">
                <a16:creationId xmlns:a16="http://schemas.microsoft.com/office/drawing/2014/main" id="{1845E342-6677-4058-A3A5-08DA712D664A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67" name="Google Shape;441;p31">
              <a:extLst>
                <a:ext uri="{FF2B5EF4-FFF2-40B4-BE49-F238E27FC236}">
                  <a16:creationId xmlns:a16="http://schemas.microsoft.com/office/drawing/2014/main" id="{08A05E46-0C9D-4565-AB61-15D93E3CE00F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51;p31">
              <a:extLst>
                <a:ext uri="{FF2B5EF4-FFF2-40B4-BE49-F238E27FC236}">
                  <a16:creationId xmlns:a16="http://schemas.microsoft.com/office/drawing/2014/main" id="{D65A821A-9628-4FAD-8DDF-23999131672A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en" dirty="0"/>
                <a:t>03</a:t>
              </a:r>
            </a:p>
          </p:txBody>
        </p:sp>
      </p:grpSp>
      <p:sp>
        <p:nvSpPr>
          <p:cNvPr id="32" name="Google Shape;442;p31">
            <a:extLst>
              <a:ext uri="{FF2B5EF4-FFF2-40B4-BE49-F238E27FC236}">
                <a16:creationId xmlns:a16="http://schemas.microsoft.com/office/drawing/2014/main" id="{59F77A12-05C6-4022-975B-E1B7040FB7F1}"/>
              </a:ext>
            </a:extLst>
          </p:cNvPr>
          <p:cNvSpPr txBox="1">
            <a:spLocks/>
          </p:cNvSpPr>
          <p:nvPr/>
        </p:nvSpPr>
        <p:spPr>
          <a:xfrm>
            <a:off x="899084" y="1340118"/>
            <a:ext cx="7702550" cy="181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285750" indent="-285750" algn="l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Cabin" panose="020B0604020202020204" charset="0"/>
              </a:rPr>
              <a:t>We would like to take the 20 KOL with the most tweets in the given time-frame (2014-2021) and examine how their sentiment changes over time </a:t>
            </a:r>
            <a:endParaRPr lang="en-US" sz="2000" b="0" i="0" dirty="0">
              <a:solidFill>
                <a:srgbClr val="2E3743"/>
              </a:solidFill>
              <a:effectLst/>
              <a:latin typeface="Cabin" panose="020B0604020202020204" charset="0"/>
            </a:endParaRP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A1E05874-B96F-4EE8-AB6B-35B0E1D998D4}"/>
              </a:ext>
            </a:extLst>
          </p:cNvPr>
          <p:cNvSpPr txBox="1"/>
          <p:nvPr/>
        </p:nvSpPr>
        <p:spPr>
          <a:xfrm>
            <a:off x="2728518" y="494221"/>
            <a:ext cx="49054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erlin Sans FB" panose="020E0602020502020306" pitchFamily="34" charset="0"/>
              </a:rPr>
              <a:t>Visualizing the Sentiment</a:t>
            </a:r>
            <a:endParaRPr lang="he-IL" sz="24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00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קבוצה 65">
            <a:extLst>
              <a:ext uri="{FF2B5EF4-FFF2-40B4-BE49-F238E27FC236}">
                <a16:creationId xmlns:a16="http://schemas.microsoft.com/office/drawing/2014/main" id="{1845E342-6677-4058-A3A5-08DA712D664A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67" name="Google Shape;441;p31">
              <a:extLst>
                <a:ext uri="{FF2B5EF4-FFF2-40B4-BE49-F238E27FC236}">
                  <a16:creationId xmlns:a16="http://schemas.microsoft.com/office/drawing/2014/main" id="{08A05E46-0C9D-4565-AB61-15D93E3CE00F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51;p31">
              <a:extLst>
                <a:ext uri="{FF2B5EF4-FFF2-40B4-BE49-F238E27FC236}">
                  <a16:creationId xmlns:a16="http://schemas.microsoft.com/office/drawing/2014/main" id="{D65A821A-9628-4FAD-8DDF-23999131672A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en" dirty="0"/>
                <a:t>03</a:t>
              </a:r>
            </a:p>
          </p:txBody>
        </p:sp>
      </p:grp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CCEF6A6C-81EF-952D-A9AF-F9591759D101}"/>
              </a:ext>
            </a:extLst>
          </p:cNvPr>
          <p:cNvSpPr txBox="1"/>
          <p:nvPr/>
        </p:nvSpPr>
        <p:spPr>
          <a:xfrm>
            <a:off x="2527462" y="398272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2015</a:t>
            </a:r>
            <a:endParaRPr lang="he-IL" sz="3200" dirty="0">
              <a:latin typeface="Berlin Sans FB" panose="020E0602020502020306" pitchFamily="34" charset="0"/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F65440AB-F0D7-7078-3090-B4CC79B62647}"/>
              </a:ext>
            </a:extLst>
          </p:cNvPr>
          <p:cNvSpPr txBox="1"/>
          <p:nvPr/>
        </p:nvSpPr>
        <p:spPr>
          <a:xfrm>
            <a:off x="2527462" y="388036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2016</a:t>
            </a:r>
            <a:endParaRPr lang="he-IL" sz="3200" dirty="0">
              <a:latin typeface="Berlin Sans FB" panose="020E0602020502020306" pitchFamily="34" charset="0"/>
            </a:endParaRP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ACFAD221-B7FD-948A-F2A5-4941F5B5F2F3}"/>
              </a:ext>
            </a:extLst>
          </p:cNvPr>
          <p:cNvSpPr txBox="1"/>
          <p:nvPr/>
        </p:nvSpPr>
        <p:spPr>
          <a:xfrm>
            <a:off x="2544085" y="377800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2017</a:t>
            </a:r>
            <a:endParaRPr lang="he-IL" sz="3200" dirty="0">
              <a:latin typeface="Berlin Sans FB" panose="020E0602020502020306" pitchFamily="34" charset="0"/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F3BF1E3D-C30C-4E89-4CC8-3867932AB95E}"/>
              </a:ext>
            </a:extLst>
          </p:cNvPr>
          <p:cNvSpPr txBox="1"/>
          <p:nvPr/>
        </p:nvSpPr>
        <p:spPr>
          <a:xfrm>
            <a:off x="2508412" y="404248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2018</a:t>
            </a:r>
            <a:endParaRPr lang="he-IL" sz="3200" dirty="0">
              <a:latin typeface="Berlin Sans FB" panose="020E0602020502020306" pitchFamily="34" charset="0"/>
            </a:endParaRP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B553A1DD-2FCB-F430-20FB-83B04E8E56E3}"/>
              </a:ext>
            </a:extLst>
          </p:cNvPr>
          <p:cNvSpPr txBox="1"/>
          <p:nvPr/>
        </p:nvSpPr>
        <p:spPr>
          <a:xfrm>
            <a:off x="2524066" y="394012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2019</a:t>
            </a:r>
            <a:endParaRPr lang="he-IL" sz="3200" dirty="0">
              <a:latin typeface="Berlin Sans FB" panose="020E0602020502020306" pitchFamily="34" charset="0"/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8B63C06-75AC-1150-9C5B-24D52ADED5E9}"/>
              </a:ext>
            </a:extLst>
          </p:cNvPr>
          <p:cNvSpPr txBox="1"/>
          <p:nvPr/>
        </p:nvSpPr>
        <p:spPr>
          <a:xfrm>
            <a:off x="2508412" y="410734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2020</a:t>
            </a:r>
            <a:endParaRPr lang="he-IL" sz="3200" dirty="0">
              <a:latin typeface="Berlin Sans FB" panose="020E0602020502020306" pitchFamily="34" charset="0"/>
            </a:endParaRP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601FA878-52CE-8368-529D-EAFC5FF9F5E6}"/>
              </a:ext>
            </a:extLst>
          </p:cNvPr>
          <p:cNvSpPr txBox="1"/>
          <p:nvPr/>
        </p:nvSpPr>
        <p:spPr>
          <a:xfrm>
            <a:off x="2524066" y="417220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2021</a:t>
            </a:r>
            <a:endParaRPr lang="he-IL" sz="3200" dirty="0">
              <a:latin typeface="Berlin Sans FB" panose="020E0602020502020306" pitchFamily="34" charset="0"/>
            </a:endParaRP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3FB15300-F690-5E09-777D-E4DF0D35E77D}"/>
              </a:ext>
            </a:extLst>
          </p:cNvPr>
          <p:cNvSpPr txBox="1"/>
          <p:nvPr/>
        </p:nvSpPr>
        <p:spPr>
          <a:xfrm>
            <a:off x="2532378" y="413662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2014 - 2021</a:t>
            </a:r>
            <a:endParaRPr lang="he-IL" sz="32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116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קבוצה 19">
            <a:extLst>
              <a:ext uri="{FF2B5EF4-FFF2-40B4-BE49-F238E27FC236}">
                <a16:creationId xmlns:a16="http://schemas.microsoft.com/office/drawing/2014/main" id="{F745890A-560D-F1C2-B61E-86B7779504BD}"/>
              </a:ext>
            </a:extLst>
          </p:cNvPr>
          <p:cNvGrpSpPr/>
          <p:nvPr/>
        </p:nvGrpSpPr>
        <p:grpSpPr>
          <a:xfrm>
            <a:off x="284622" y="182631"/>
            <a:ext cx="4835160" cy="2777400"/>
            <a:chOff x="284622" y="182631"/>
            <a:chExt cx="4835160" cy="277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דיו 1">
                  <a:extLst>
                    <a:ext uri="{FF2B5EF4-FFF2-40B4-BE49-F238E27FC236}">
                      <a16:creationId xmlns:a16="http://schemas.microsoft.com/office/drawing/2014/main" id="{B4A98330-2C00-BAB2-6264-75201B9AF668}"/>
                    </a:ext>
                  </a:extLst>
                </p14:cNvPr>
                <p14:cNvContentPartPr/>
                <p14:nvPr/>
              </p14:nvContentPartPr>
              <p14:xfrm>
                <a:off x="799062" y="717231"/>
                <a:ext cx="4320720" cy="2242800"/>
              </p14:xfrm>
            </p:contentPart>
          </mc:Choice>
          <mc:Fallback xmlns="">
            <p:pic>
              <p:nvPicPr>
                <p:cNvPr id="2" name="דיו 1">
                  <a:extLst>
                    <a:ext uri="{FF2B5EF4-FFF2-40B4-BE49-F238E27FC236}">
                      <a16:creationId xmlns:a16="http://schemas.microsoft.com/office/drawing/2014/main" id="{B4A98330-2C00-BAB2-6264-75201B9AF66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90062" y="708591"/>
                  <a:ext cx="4338360" cy="22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דיו 2">
                  <a:extLst>
                    <a:ext uri="{FF2B5EF4-FFF2-40B4-BE49-F238E27FC236}">
                      <a16:creationId xmlns:a16="http://schemas.microsoft.com/office/drawing/2014/main" id="{90311C22-2C84-009E-3D02-F9A4B75FA76F}"/>
                    </a:ext>
                  </a:extLst>
                </p14:cNvPr>
                <p14:cNvContentPartPr/>
                <p14:nvPr/>
              </p14:nvContentPartPr>
              <p14:xfrm>
                <a:off x="1349142" y="1546671"/>
                <a:ext cx="736920" cy="1259640"/>
              </p14:xfrm>
            </p:contentPart>
          </mc:Choice>
          <mc:Fallback xmlns="">
            <p:pic>
              <p:nvPicPr>
                <p:cNvPr id="3" name="דיו 2">
                  <a:extLst>
                    <a:ext uri="{FF2B5EF4-FFF2-40B4-BE49-F238E27FC236}">
                      <a16:creationId xmlns:a16="http://schemas.microsoft.com/office/drawing/2014/main" id="{90311C22-2C84-009E-3D02-F9A4B75FA76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40502" y="1538031"/>
                  <a:ext cx="754560" cy="12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דיו 4">
                  <a:extLst>
                    <a:ext uri="{FF2B5EF4-FFF2-40B4-BE49-F238E27FC236}">
                      <a16:creationId xmlns:a16="http://schemas.microsoft.com/office/drawing/2014/main" id="{310BB4BB-C503-EED3-D584-3B49824F1FF1}"/>
                    </a:ext>
                  </a:extLst>
                </p14:cNvPr>
                <p14:cNvContentPartPr/>
                <p14:nvPr/>
              </p14:nvContentPartPr>
              <p14:xfrm>
                <a:off x="2637582" y="879951"/>
                <a:ext cx="992520" cy="2010960"/>
              </p14:xfrm>
            </p:contentPart>
          </mc:Choice>
          <mc:Fallback xmlns="">
            <p:pic>
              <p:nvPicPr>
                <p:cNvPr id="5" name="דיו 4">
                  <a:extLst>
                    <a:ext uri="{FF2B5EF4-FFF2-40B4-BE49-F238E27FC236}">
                      <a16:creationId xmlns:a16="http://schemas.microsoft.com/office/drawing/2014/main" id="{310BB4BB-C503-EED3-D584-3B49824F1FF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28582" y="871311"/>
                  <a:ext cx="1010160" cy="20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דיו 5">
                  <a:extLst>
                    <a:ext uri="{FF2B5EF4-FFF2-40B4-BE49-F238E27FC236}">
                      <a16:creationId xmlns:a16="http://schemas.microsoft.com/office/drawing/2014/main" id="{58C39E57-F059-B5B5-F89D-421EC044A8FF}"/>
                    </a:ext>
                  </a:extLst>
                </p14:cNvPr>
                <p14:cNvContentPartPr/>
                <p14:nvPr/>
              </p14:nvContentPartPr>
              <p14:xfrm>
                <a:off x="4128342" y="225111"/>
                <a:ext cx="971640" cy="2574720"/>
              </p14:xfrm>
            </p:contentPart>
          </mc:Choice>
          <mc:Fallback xmlns="">
            <p:pic>
              <p:nvPicPr>
                <p:cNvPr id="6" name="דיו 5">
                  <a:extLst>
                    <a:ext uri="{FF2B5EF4-FFF2-40B4-BE49-F238E27FC236}">
                      <a16:creationId xmlns:a16="http://schemas.microsoft.com/office/drawing/2014/main" id="{58C39E57-F059-B5B5-F89D-421EC044A8F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19702" y="216111"/>
                  <a:ext cx="989280" cy="259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דיו 6">
                  <a:extLst>
                    <a:ext uri="{FF2B5EF4-FFF2-40B4-BE49-F238E27FC236}">
                      <a16:creationId xmlns:a16="http://schemas.microsoft.com/office/drawing/2014/main" id="{B33F0820-8CAC-B85C-D6E6-15562FEBF530}"/>
                    </a:ext>
                  </a:extLst>
                </p14:cNvPr>
                <p14:cNvContentPartPr/>
                <p14:nvPr/>
              </p14:nvContentPartPr>
              <p14:xfrm>
                <a:off x="857742" y="505911"/>
                <a:ext cx="318960" cy="183600"/>
              </p14:xfrm>
            </p:contentPart>
          </mc:Choice>
          <mc:Fallback xmlns="">
            <p:pic>
              <p:nvPicPr>
                <p:cNvPr id="7" name="דיו 6">
                  <a:extLst>
                    <a:ext uri="{FF2B5EF4-FFF2-40B4-BE49-F238E27FC236}">
                      <a16:creationId xmlns:a16="http://schemas.microsoft.com/office/drawing/2014/main" id="{B33F0820-8CAC-B85C-D6E6-15562FEBF53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48742" y="496911"/>
                  <a:ext cx="3366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דיו 7">
                  <a:extLst>
                    <a:ext uri="{FF2B5EF4-FFF2-40B4-BE49-F238E27FC236}">
                      <a16:creationId xmlns:a16="http://schemas.microsoft.com/office/drawing/2014/main" id="{2D41711C-BC1A-010D-D551-FCC09C326983}"/>
                    </a:ext>
                  </a:extLst>
                </p14:cNvPr>
                <p14:cNvContentPartPr/>
                <p14:nvPr/>
              </p14:nvContentPartPr>
              <p14:xfrm>
                <a:off x="1074462" y="238791"/>
                <a:ext cx="101160" cy="107640"/>
              </p14:xfrm>
            </p:contentPart>
          </mc:Choice>
          <mc:Fallback xmlns="">
            <p:pic>
              <p:nvPicPr>
                <p:cNvPr id="8" name="דיו 7">
                  <a:extLst>
                    <a:ext uri="{FF2B5EF4-FFF2-40B4-BE49-F238E27FC236}">
                      <a16:creationId xmlns:a16="http://schemas.microsoft.com/office/drawing/2014/main" id="{2D41711C-BC1A-010D-D551-FCC09C32698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65462" y="229791"/>
                  <a:ext cx="1188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דיו 8">
                  <a:extLst>
                    <a:ext uri="{FF2B5EF4-FFF2-40B4-BE49-F238E27FC236}">
                      <a16:creationId xmlns:a16="http://schemas.microsoft.com/office/drawing/2014/main" id="{3B9545B1-9784-31BF-B187-D5840172B0CD}"/>
                    </a:ext>
                  </a:extLst>
                </p14:cNvPr>
                <p14:cNvContentPartPr/>
                <p14:nvPr/>
              </p14:nvContentPartPr>
              <p14:xfrm>
                <a:off x="903102" y="196311"/>
                <a:ext cx="123840" cy="110880"/>
              </p14:xfrm>
            </p:contentPart>
          </mc:Choice>
          <mc:Fallback xmlns="">
            <p:pic>
              <p:nvPicPr>
                <p:cNvPr id="9" name="דיו 8">
                  <a:extLst>
                    <a:ext uri="{FF2B5EF4-FFF2-40B4-BE49-F238E27FC236}">
                      <a16:creationId xmlns:a16="http://schemas.microsoft.com/office/drawing/2014/main" id="{3B9545B1-9784-31BF-B187-D5840172B0C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94102" y="187671"/>
                  <a:ext cx="1414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דיו 9">
                  <a:extLst>
                    <a:ext uri="{FF2B5EF4-FFF2-40B4-BE49-F238E27FC236}">
                      <a16:creationId xmlns:a16="http://schemas.microsoft.com/office/drawing/2014/main" id="{EA971C9E-7696-C66A-24E6-95AD1D3F00D9}"/>
                    </a:ext>
                  </a:extLst>
                </p14:cNvPr>
                <p14:cNvContentPartPr/>
                <p14:nvPr/>
              </p14:nvContentPartPr>
              <p14:xfrm>
                <a:off x="822462" y="182631"/>
                <a:ext cx="6120" cy="70560"/>
              </p14:xfrm>
            </p:contentPart>
          </mc:Choice>
          <mc:Fallback xmlns="">
            <p:pic>
              <p:nvPicPr>
                <p:cNvPr id="10" name="דיו 9">
                  <a:extLst>
                    <a:ext uri="{FF2B5EF4-FFF2-40B4-BE49-F238E27FC236}">
                      <a16:creationId xmlns:a16="http://schemas.microsoft.com/office/drawing/2014/main" id="{EA971C9E-7696-C66A-24E6-95AD1D3F00D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3822" y="173631"/>
                  <a:ext cx="237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דיו 10">
                  <a:extLst>
                    <a:ext uri="{FF2B5EF4-FFF2-40B4-BE49-F238E27FC236}">
                      <a16:creationId xmlns:a16="http://schemas.microsoft.com/office/drawing/2014/main" id="{8DD44A18-C005-E212-2A6E-6AA4A50F032A}"/>
                    </a:ext>
                  </a:extLst>
                </p14:cNvPr>
                <p14:cNvContentPartPr/>
                <p14:nvPr/>
              </p14:nvContentPartPr>
              <p14:xfrm>
                <a:off x="724182" y="196311"/>
                <a:ext cx="43200" cy="37800"/>
              </p14:xfrm>
            </p:contentPart>
          </mc:Choice>
          <mc:Fallback xmlns="">
            <p:pic>
              <p:nvPicPr>
                <p:cNvPr id="11" name="דיו 10">
                  <a:extLst>
                    <a:ext uri="{FF2B5EF4-FFF2-40B4-BE49-F238E27FC236}">
                      <a16:creationId xmlns:a16="http://schemas.microsoft.com/office/drawing/2014/main" id="{8DD44A18-C005-E212-2A6E-6AA4A50F032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15182" y="187671"/>
                  <a:ext cx="608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דיו 11">
                  <a:extLst>
                    <a:ext uri="{FF2B5EF4-FFF2-40B4-BE49-F238E27FC236}">
                      <a16:creationId xmlns:a16="http://schemas.microsoft.com/office/drawing/2014/main" id="{00A44DF7-65AA-F17E-E34D-F70CDAAAA0E2}"/>
                    </a:ext>
                  </a:extLst>
                </p14:cNvPr>
                <p14:cNvContentPartPr/>
                <p14:nvPr/>
              </p14:nvContentPartPr>
              <p14:xfrm>
                <a:off x="517542" y="196311"/>
                <a:ext cx="185760" cy="21960"/>
              </p14:xfrm>
            </p:contentPart>
          </mc:Choice>
          <mc:Fallback xmlns="">
            <p:pic>
              <p:nvPicPr>
                <p:cNvPr id="12" name="דיו 11">
                  <a:extLst>
                    <a:ext uri="{FF2B5EF4-FFF2-40B4-BE49-F238E27FC236}">
                      <a16:creationId xmlns:a16="http://schemas.microsoft.com/office/drawing/2014/main" id="{00A44DF7-65AA-F17E-E34D-F70CDAAAA0E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08902" y="187671"/>
                  <a:ext cx="2034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דיו 12">
                  <a:extLst>
                    <a:ext uri="{FF2B5EF4-FFF2-40B4-BE49-F238E27FC236}">
                      <a16:creationId xmlns:a16="http://schemas.microsoft.com/office/drawing/2014/main" id="{79602264-DECC-4611-D30D-2C795B83539D}"/>
                    </a:ext>
                  </a:extLst>
                </p14:cNvPr>
                <p14:cNvContentPartPr/>
                <p14:nvPr/>
              </p14:nvContentPartPr>
              <p14:xfrm>
                <a:off x="734622" y="422391"/>
                <a:ext cx="118800" cy="122400"/>
              </p14:xfrm>
            </p:contentPart>
          </mc:Choice>
          <mc:Fallback xmlns="">
            <p:pic>
              <p:nvPicPr>
                <p:cNvPr id="13" name="דיו 12">
                  <a:extLst>
                    <a:ext uri="{FF2B5EF4-FFF2-40B4-BE49-F238E27FC236}">
                      <a16:creationId xmlns:a16="http://schemas.microsoft.com/office/drawing/2014/main" id="{79602264-DECC-4611-D30D-2C795B83539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25982" y="413391"/>
                  <a:ext cx="1364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דיו 13">
                  <a:extLst>
                    <a:ext uri="{FF2B5EF4-FFF2-40B4-BE49-F238E27FC236}">
                      <a16:creationId xmlns:a16="http://schemas.microsoft.com/office/drawing/2014/main" id="{2C48CC2B-74B1-A7A0-69A2-513B573C24BF}"/>
                    </a:ext>
                  </a:extLst>
                </p14:cNvPr>
                <p14:cNvContentPartPr/>
                <p14:nvPr/>
              </p14:nvContentPartPr>
              <p14:xfrm>
                <a:off x="675222" y="442911"/>
                <a:ext cx="360" cy="360"/>
              </p14:xfrm>
            </p:contentPart>
          </mc:Choice>
          <mc:Fallback xmlns="">
            <p:pic>
              <p:nvPicPr>
                <p:cNvPr id="14" name="דיו 13">
                  <a:extLst>
                    <a:ext uri="{FF2B5EF4-FFF2-40B4-BE49-F238E27FC236}">
                      <a16:creationId xmlns:a16="http://schemas.microsoft.com/office/drawing/2014/main" id="{2C48CC2B-74B1-A7A0-69A2-513B573C24B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66222" y="43391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דיו 14">
                  <a:extLst>
                    <a:ext uri="{FF2B5EF4-FFF2-40B4-BE49-F238E27FC236}">
                      <a16:creationId xmlns:a16="http://schemas.microsoft.com/office/drawing/2014/main" id="{BA5DB078-0478-B7A4-5C8A-D1E89D6DC7DA}"/>
                    </a:ext>
                  </a:extLst>
                </p14:cNvPr>
                <p14:cNvContentPartPr/>
                <p14:nvPr/>
              </p14:nvContentPartPr>
              <p14:xfrm>
                <a:off x="632742" y="421671"/>
                <a:ext cx="360" cy="134280"/>
              </p14:xfrm>
            </p:contentPart>
          </mc:Choice>
          <mc:Fallback xmlns="">
            <p:pic>
              <p:nvPicPr>
                <p:cNvPr id="15" name="דיו 14">
                  <a:extLst>
                    <a:ext uri="{FF2B5EF4-FFF2-40B4-BE49-F238E27FC236}">
                      <a16:creationId xmlns:a16="http://schemas.microsoft.com/office/drawing/2014/main" id="{BA5DB078-0478-B7A4-5C8A-D1E89D6DC7D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24102" y="413031"/>
                  <a:ext cx="180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דיו 15">
                  <a:extLst>
                    <a:ext uri="{FF2B5EF4-FFF2-40B4-BE49-F238E27FC236}">
                      <a16:creationId xmlns:a16="http://schemas.microsoft.com/office/drawing/2014/main" id="{E6FA1186-227B-D228-B50F-0F53ED8C2F44}"/>
                    </a:ext>
                  </a:extLst>
                </p14:cNvPr>
                <p14:cNvContentPartPr/>
                <p14:nvPr/>
              </p14:nvContentPartPr>
              <p14:xfrm>
                <a:off x="479022" y="421671"/>
                <a:ext cx="97560" cy="200520"/>
              </p14:xfrm>
            </p:contentPart>
          </mc:Choice>
          <mc:Fallback xmlns="">
            <p:pic>
              <p:nvPicPr>
                <p:cNvPr id="16" name="דיו 15">
                  <a:extLst>
                    <a:ext uri="{FF2B5EF4-FFF2-40B4-BE49-F238E27FC236}">
                      <a16:creationId xmlns:a16="http://schemas.microsoft.com/office/drawing/2014/main" id="{E6FA1186-227B-D228-B50F-0F53ED8C2F4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70022" y="413031"/>
                  <a:ext cx="1152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דיו 16">
                  <a:extLst>
                    <a:ext uri="{FF2B5EF4-FFF2-40B4-BE49-F238E27FC236}">
                      <a16:creationId xmlns:a16="http://schemas.microsoft.com/office/drawing/2014/main" id="{BB851BB5-018E-F2FF-640E-7D3885A11496}"/>
                    </a:ext>
                  </a:extLst>
                </p14:cNvPr>
                <p14:cNvContentPartPr/>
                <p14:nvPr/>
              </p14:nvContentPartPr>
              <p14:xfrm>
                <a:off x="442662" y="365511"/>
                <a:ext cx="360" cy="360"/>
              </p14:xfrm>
            </p:contentPart>
          </mc:Choice>
          <mc:Fallback xmlns="">
            <p:pic>
              <p:nvPicPr>
                <p:cNvPr id="17" name="דיו 16">
                  <a:extLst>
                    <a:ext uri="{FF2B5EF4-FFF2-40B4-BE49-F238E27FC236}">
                      <a16:creationId xmlns:a16="http://schemas.microsoft.com/office/drawing/2014/main" id="{BB851BB5-018E-F2FF-640E-7D3885A1149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3662" y="35687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דיו 17">
                  <a:extLst>
                    <a:ext uri="{FF2B5EF4-FFF2-40B4-BE49-F238E27FC236}">
                      <a16:creationId xmlns:a16="http://schemas.microsoft.com/office/drawing/2014/main" id="{2C1B3D6E-EFA3-F666-15DA-924859E7A338}"/>
                    </a:ext>
                  </a:extLst>
                </p14:cNvPr>
                <p14:cNvContentPartPr/>
                <p14:nvPr/>
              </p14:nvContentPartPr>
              <p14:xfrm>
                <a:off x="284622" y="370191"/>
                <a:ext cx="96840" cy="559440"/>
              </p14:xfrm>
            </p:contentPart>
          </mc:Choice>
          <mc:Fallback xmlns="">
            <p:pic>
              <p:nvPicPr>
                <p:cNvPr id="18" name="דיו 17">
                  <a:extLst>
                    <a:ext uri="{FF2B5EF4-FFF2-40B4-BE49-F238E27FC236}">
                      <a16:creationId xmlns:a16="http://schemas.microsoft.com/office/drawing/2014/main" id="{2C1B3D6E-EFA3-F666-15DA-924859E7A33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75622" y="361551"/>
                  <a:ext cx="114480" cy="57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DEF5C2EA-52E8-FE73-9049-4125444125C2}"/>
              </a:ext>
            </a:extLst>
          </p:cNvPr>
          <p:cNvGrpSpPr/>
          <p:nvPr/>
        </p:nvGrpSpPr>
        <p:grpSpPr>
          <a:xfrm>
            <a:off x="1350222" y="2214831"/>
            <a:ext cx="702720" cy="518040"/>
            <a:chOff x="1350222" y="2214831"/>
            <a:chExt cx="702720" cy="51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דיו 20">
                  <a:extLst>
                    <a:ext uri="{FF2B5EF4-FFF2-40B4-BE49-F238E27FC236}">
                      <a16:creationId xmlns:a16="http://schemas.microsoft.com/office/drawing/2014/main" id="{7C885CA5-F460-E5F9-28F7-C89107C01F48}"/>
                    </a:ext>
                  </a:extLst>
                </p14:cNvPr>
                <p14:cNvContentPartPr/>
                <p14:nvPr/>
              </p14:nvContentPartPr>
              <p14:xfrm>
                <a:off x="1350222" y="2222391"/>
                <a:ext cx="527040" cy="37080"/>
              </p14:xfrm>
            </p:contentPart>
          </mc:Choice>
          <mc:Fallback xmlns="">
            <p:pic>
              <p:nvPicPr>
                <p:cNvPr id="21" name="דיו 20">
                  <a:extLst>
                    <a:ext uri="{FF2B5EF4-FFF2-40B4-BE49-F238E27FC236}">
                      <a16:creationId xmlns:a16="http://schemas.microsoft.com/office/drawing/2014/main" id="{7C885CA5-F460-E5F9-28F7-C89107C01F4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341222" y="2213391"/>
                  <a:ext cx="5446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דיו 21">
                  <a:extLst>
                    <a:ext uri="{FF2B5EF4-FFF2-40B4-BE49-F238E27FC236}">
                      <a16:creationId xmlns:a16="http://schemas.microsoft.com/office/drawing/2014/main" id="{B0864E80-AE44-7F43-ADC6-D9A08B4D8C95}"/>
                    </a:ext>
                  </a:extLst>
                </p14:cNvPr>
                <p14:cNvContentPartPr/>
                <p14:nvPr/>
              </p14:nvContentPartPr>
              <p14:xfrm>
                <a:off x="1863222" y="2214831"/>
                <a:ext cx="189720" cy="7560"/>
              </p14:xfrm>
            </p:contentPart>
          </mc:Choice>
          <mc:Fallback xmlns="">
            <p:pic>
              <p:nvPicPr>
                <p:cNvPr id="22" name="דיו 21">
                  <a:extLst>
                    <a:ext uri="{FF2B5EF4-FFF2-40B4-BE49-F238E27FC236}">
                      <a16:creationId xmlns:a16="http://schemas.microsoft.com/office/drawing/2014/main" id="{B0864E80-AE44-7F43-ADC6-D9A08B4D8C9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854582" y="2206191"/>
                  <a:ext cx="2073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דיו 23">
                  <a:extLst>
                    <a:ext uri="{FF2B5EF4-FFF2-40B4-BE49-F238E27FC236}">
                      <a16:creationId xmlns:a16="http://schemas.microsoft.com/office/drawing/2014/main" id="{E2280D67-5B05-2E55-48F7-4000B1B8D759}"/>
                    </a:ext>
                  </a:extLst>
                </p14:cNvPr>
                <p14:cNvContentPartPr/>
                <p14:nvPr/>
              </p14:nvContentPartPr>
              <p14:xfrm>
                <a:off x="1871502" y="2340831"/>
                <a:ext cx="75240" cy="80640"/>
              </p14:xfrm>
            </p:contentPart>
          </mc:Choice>
          <mc:Fallback xmlns="">
            <p:pic>
              <p:nvPicPr>
                <p:cNvPr id="24" name="דיו 23">
                  <a:extLst>
                    <a:ext uri="{FF2B5EF4-FFF2-40B4-BE49-F238E27FC236}">
                      <a16:creationId xmlns:a16="http://schemas.microsoft.com/office/drawing/2014/main" id="{E2280D67-5B05-2E55-48F7-4000B1B8D75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862502" y="2331831"/>
                  <a:ext cx="928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דיו 24">
                  <a:extLst>
                    <a:ext uri="{FF2B5EF4-FFF2-40B4-BE49-F238E27FC236}">
                      <a16:creationId xmlns:a16="http://schemas.microsoft.com/office/drawing/2014/main" id="{EF30AE25-4B32-1937-A8BD-83F8A1063AB0}"/>
                    </a:ext>
                  </a:extLst>
                </p14:cNvPr>
                <p14:cNvContentPartPr/>
                <p14:nvPr/>
              </p14:nvContentPartPr>
              <p14:xfrm>
                <a:off x="1828302" y="2356311"/>
                <a:ext cx="360" cy="360"/>
              </p14:xfrm>
            </p:contentPart>
          </mc:Choice>
          <mc:Fallback xmlns="">
            <p:pic>
              <p:nvPicPr>
                <p:cNvPr id="25" name="דיו 24">
                  <a:extLst>
                    <a:ext uri="{FF2B5EF4-FFF2-40B4-BE49-F238E27FC236}">
                      <a16:creationId xmlns:a16="http://schemas.microsoft.com/office/drawing/2014/main" id="{EF30AE25-4B32-1937-A8BD-83F8A1063AB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819662" y="234731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דיו 25">
                  <a:extLst>
                    <a:ext uri="{FF2B5EF4-FFF2-40B4-BE49-F238E27FC236}">
                      <a16:creationId xmlns:a16="http://schemas.microsoft.com/office/drawing/2014/main" id="{38B59817-B233-DEB2-444E-0F890F0EAD3F}"/>
                    </a:ext>
                  </a:extLst>
                </p14:cNvPr>
                <p14:cNvContentPartPr/>
                <p14:nvPr/>
              </p14:nvContentPartPr>
              <p14:xfrm>
                <a:off x="1779342" y="2320671"/>
                <a:ext cx="360" cy="76680"/>
              </p14:xfrm>
            </p:contentPart>
          </mc:Choice>
          <mc:Fallback xmlns="">
            <p:pic>
              <p:nvPicPr>
                <p:cNvPr id="26" name="דיו 25">
                  <a:extLst>
                    <a:ext uri="{FF2B5EF4-FFF2-40B4-BE49-F238E27FC236}">
                      <a16:creationId xmlns:a16="http://schemas.microsoft.com/office/drawing/2014/main" id="{38B59817-B233-DEB2-444E-0F890F0EAD3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770342" y="2312031"/>
                  <a:ext cx="180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דיו 26">
                  <a:extLst>
                    <a:ext uri="{FF2B5EF4-FFF2-40B4-BE49-F238E27FC236}">
                      <a16:creationId xmlns:a16="http://schemas.microsoft.com/office/drawing/2014/main" id="{D012BA33-566E-7053-2B13-CB6591D115FD}"/>
                    </a:ext>
                  </a:extLst>
                </p14:cNvPr>
                <p14:cNvContentPartPr/>
                <p14:nvPr/>
              </p14:nvContentPartPr>
              <p14:xfrm>
                <a:off x="1673502" y="2308071"/>
                <a:ext cx="58680" cy="92160"/>
              </p14:xfrm>
            </p:contentPart>
          </mc:Choice>
          <mc:Fallback xmlns="">
            <p:pic>
              <p:nvPicPr>
                <p:cNvPr id="27" name="דיו 26">
                  <a:extLst>
                    <a:ext uri="{FF2B5EF4-FFF2-40B4-BE49-F238E27FC236}">
                      <a16:creationId xmlns:a16="http://schemas.microsoft.com/office/drawing/2014/main" id="{D012BA33-566E-7053-2B13-CB6591D115F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664862" y="2299071"/>
                  <a:ext cx="763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דיו 27">
                  <a:extLst>
                    <a:ext uri="{FF2B5EF4-FFF2-40B4-BE49-F238E27FC236}">
                      <a16:creationId xmlns:a16="http://schemas.microsoft.com/office/drawing/2014/main" id="{D61221A4-BCED-13E0-15FC-3BCB45BC1621}"/>
                    </a:ext>
                  </a:extLst>
                </p14:cNvPr>
                <p14:cNvContentPartPr/>
                <p14:nvPr/>
              </p14:nvContentPartPr>
              <p14:xfrm>
                <a:off x="1603302" y="2327871"/>
                <a:ext cx="360" cy="360"/>
              </p14:xfrm>
            </p:contentPart>
          </mc:Choice>
          <mc:Fallback xmlns="">
            <p:pic>
              <p:nvPicPr>
                <p:cNvPr id="28" name="דיו 27">
                  <a:extLst>
                    <a:ext uri="{FF2B5EF4-FFF2-40B4-BE49-F238E27FC236}">
                      <a16:creationId xmlns:a16="http://schemas.microsoft.com/office/drawing/2014/main" id="{D61221A4-BCED-13E0-15FC-3BCB45BC162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594662" y="23192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דיו 28">
                  <a:extLst>
                    <a:ext uri="{FF2B5EF4-FFF2-40B4-BE49-F238E27FC236}">
                      <a16:creationId xmlns:a16="http://schemas.microsoft.com/office/drawing/2014/main" id="{93CF77A9-54D2-27F5-D6FA-F619B4DDAB16}"/>
                    </a:ext>
                  </a:extLst>
                </p14:cNvPr>
                <p14:cNvContentPartPr/>
                <p14:nvPr/>
              </p14:nvContentPartPr>
              <p14:xfrm>
                <a:off x="1508262" y="2306631"/>
                <a:ext cx="69120" cy="123120"/>
              </p14:xfrm>
            </p:contentPart>
          </mc:Choice>
          <mc:Fallback xmlns="">
            <p:pic>
              <p:nvPicPr>
                <p:cNvPr id="29" name="דיו 28">
                  <a:extLst>
                    <a:ext uri="{FF2B5EF4-FFF2-40B4-BE49-F238E27FC236}">
                      <a16:creationId xmlns:a16="http://schemas.microsoft.com/office/drawing/2014/main" id="{93CF77A9-54D2-27F5-D6FA-F619B4DDAB1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499262" y="2297991"/>
                  <a:ext cx="867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דיו 29">
                  <a:extLst>
                    <a:ext uri="{FF2B5EF4-FFF2-40B4-BE49-F238E27FC236}">
                      <a16:creationId xmlns:a16="http://schemas.microsoft.com/office/drawing/2014/main" id="{4995CCD3-69C7-0763-AF29-96E361ABD97B}"/>
                    </a:ext>
                  </a:extLst>
                </p14:cNvPr>
                <p14:cNvContentPartPr/>
                <p14:nvPr/>
              </p14:nvContentPartPr>
              <p14:xfrm>
                <a:off x="1870422" y="2524791"/>
                <a:ext cx="106200" cy="84960"/>
              </p14:xfrm>
            </p:contentPart>
          </mc:Choice>
          <mc:Fallback xmlns="">
            <p:pic>
              <p:nvPicPr>
                <p:cNvPr id="30" name="דיו 29">
                  <a:extLst>
                    <a:ext uri="{FF2B5EF4-FFF2-40B4-BE49-F238E27FC236}">
                      <a16:creationId xmlns:a16="http://schemas.microsoft.com/office/drawing/2014/main" id="{4995CCD3-69C7-0763-AF29-96E361ABD97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861782" y="2516151"/>
                  <a:ext cx="1238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דיו 30">
                  <a:extLst>
                    <a:ext uri="{FF2B5EF4-FFF2-40B4-BE49-F238E27FC236}">
                      <a16:creationId xmlns:a16="http://schemas.microsoft.com/office/drawing/2014/main" id="{1252B4DC-A2E5-09C1-D5DF-3C5BEFDF2DC1}"/>
                    </a:ext>
                  </a:extLst>
                </p14:cNvPr>
                <p14:cNvContentPartPr/>
                <p14:nvPr/>
              </p14:nvContentPartPr>
              <p14:xfrm>
                <a:off x="1869342" y="2531631"/>
                <a:ext cx="9000" cy="44640"/>
              </p14:xfrm>
            </p:contentPart>
          </mc:Choice>
          <mc:Fallback xmlns="">
            <p:pic>
              <p:nvPicPr>
                <p:cNvPr id="31" name="דיו 30">
                  <a:extLst>
                    <a:ext uri="{FF2B5EF4-FFF2-40B4-BE49-F238E27FC236}">
                      <a16:creationId xmlns:a16="http://schemas.microsoft.com/office/drawing/2014/main" id="{1252B4DC-A2E5-09C1-D5DF-3C5BEFDF2DC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860342" y="2522991"/>
                  <a:ext cx="266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דיו 31">
                  <a:extLst>
                    <a:ext uri="{FF2B5EF4-FFF2-40B4-BE49-F238E27FC236}">
                      <a16:creationId xmlns:a16="http://schemas.microsoft.com/office/drawing/2014/main" id="{351DACFF-1CB8-74EE-CFAE-389CEE68A67C}"/>
                    </a:ext>
                  </a:extLst>
                </p14:cNvPr>
                <p14:cNvContentPartPr/>
                <p14:nvPr/>
              </p14:nvContentPartPr>
              <p14:xfrm>
                <a:off x="1842702" y="2511111"/>
                <a:ext cx="360" cy="360"/>
              </p14:xfrm>
            </p:contentPart>
          </mc:Choice>
          <mc:Fallback xmlns="">
            <p:pic>
              <p:nvPicPr>
                <p:cNvPr id="32" name="דיו 31">
                  <a:extLst>
                    <a:ext uri="{FF2B5EF4-FFF2-40B4-BE49-F238E27FC236}">
                      <a16:creationId xmlns:a16="http://schemas.microsoft.com/office/drawing/2014/main" id="{351DACFF-1CB8-74EE-CFAE-389CEE68A67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833702" y="250211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דיו 32">
                  <a:extLst>
                    <a:ext uri="{FF2B5EF4-FFF2-40B4-BE49-F238E27FC236}">
                      <a16:creationId xmlns:a16="http://schemas.microsoft.com/office/drawing/2014/main" id="{9046972B-C06F-23B7-E62A-D84148D07AB5}"/>
                    </a:ext>
                  </a:extLst>
                </p14:cNvPr>
                <p14:cNvContentPartPr/>
                <p14:nvPr/>
              </p14:nvContentPartPr>
              <p14:xfrm>
                <a:off x="1795542" y="2503911"/>
                <a:ext cx="11880" cy="66600"/>
              </p14:xfrm>
            </p:contentPart>
          </mc:Choice>
          <mc:Fallback xmlns="">
            <p:pic>
              <p:nvPicPr>
                <p:cNvPr id="33" name="דיו 32">
                  <a:extLst>
                    <a:ext uri="{FF2B5EF4-FFF2-40B4-BE49-F238E27FC236}">
                      <a16:creationId xmlns:a16="http://schemas.microsoft.com/office/drawing/2014/main" id="{9046972B-C06F-23B7-E62A-D84148D07AB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786902" y="2494911"/>
                  <a:ext cx="295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דיו 33">
                  <a:extLst>
                    <a:ext uri="{FF2B5EF4-FFF2-40B4-BE49-F238E27FC236}">
                      <a16:creationId xmlns:a16="http://schemas.microsoft.com/office/drawing/2014/main" id="{2434AECE-F390-B141-6BDF-8F59CA5DECD4}"/>
                    </a:ext>
                  </a:extLst>
                </p14:cNvPr>
                <p14:cNvContentPartPr/>
                <p14:nvPr/>
              </p14:nvContentPartPr>
              <p14:xfrm>
                <a:off x="1693302" y="2490231"/>
                <a:ext cx="73800" cy="85320"/>
              </p14:xfrm>
            </p:contentPart>
          </mc:Choice>
          <mc:Fallback xmlns="">
            <p:pic>
              <p:nvPicPr>
                <p:cNvPr id="34" name="דיו 33">
                  <a:extLst>
                    <a:ext uri="{FF2B5EF4-FFF2-40B4-BE49-F238E27FC236}">
                      <a16:creationId xmlns:a16="http://schemas.microsoft.com/office/drawing/2014/main" id="{2434AECE-F390-B141-6BDF-8F59CA5DECD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684302" y="2481591"/>
                  <a:ext cx="91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" name="דיו 34">
                  <a:extLst>
                    <a:ext uri="{FF2B5EF4-FFF2-40B4-BE49-F238E27FC236}">
                      <a16:creationId xmlns:a16="http://schemas.microsoft.com/office/drawing/2014/main" id="{720097B4-1CD3-485D-5659-131FDB797F6B}"/>
                    </a:ext>
                  </a:extLst>
                </p14:cNvPr>
                <p14:cNvContentPartPr/>
                <p14:nvPr/>
              </p14:nvContentPartPr>
              <p14:xfrm>
                <a:off x="1659462" y="2475471"/>
                <a:ext cx="360" cy="360"/>
              </p14:xfrm>
            </p:contentPart>
          </mc:Choice>
          <mc:Fallback xmlns="">
            <p:pic>
              <p:nvPicPr>
                <p:cNvPr id="35" name="דיו 34">
                  <a:extLst>
                    <a:ext uri="{FF2B5EF4-FFF2-40B4-BE49-F238E27FC236}">
                      <a16:creationId xmlns:a16="http://schemas.microsoft.com/office/drawing/2014/main" id="{720097B4-1CD3-485D-5659-131FDB797F6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650822" y="246647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דיו 35">
                  <a:extLst>
                    <a:ext uri="{FF2B5EF4-FFF2-40B4-BE49-F238E27FC236}">
                      <a16:creationId xmlns:a16="http://schemas.microsoft.com/office/drawing/2014/main" id="{F0D70FE0-32F3-F0D5-6D0F-A7BBFD833C02}"/>
                    </a:ext>
                  </a:extLst>
                </p14:cNvPr>
                <p14:cNvContentPartPr/>
                <p14:nvPr/>
              </p14:nvContentPartPr>
              <p14:xfrm>
                <a:off x="1633542" y="2468631"/>
                <a:ext cx="12600" cy="12960"/>
              </p14:xfrm>
            </p:contentPart>
          </mc:Choice>
          <mc:Fallback xmlns="">
            <p:pic>
              <p:nvPicPr>
                <p:cNvPr id="36" name="דיו 35">
                  <a:extLst>
                    <a:ext uri="{FF2B5EF4-FFF2-40B4-BE49-F238E27FC236}">
                      <a16:creationId xmlns:a16="http://schemas.microsoft.com/office/drawing/2014/main" id="{F0D70FE0-32F3-F0D5-6D0F-A7BBFD833C0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624542" y="2459991"/>
                  <a:ext cx="302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דיו 36">
                  <a:extLst>
                    <a:ext uri="{FF2B5EF4-FFF2-40B4-BE49-F238E27FC236}">
                      <a16:creationId xmlns:a16="http://schemas.microsoft.com/office/drawing/2014/main" id="{E7EF010C-9A7D-8C00-2447-C5A8AADEC170}"/>
                    </a:ext>
                  </a:extLst>
                </p14:cNvPr>
                <p14:cNvContentPartPr/>
                <p14:nvPr/>
              </p14:nvContentPartPr>
              <p14:xfrm>
                <a:off x="1485942" y="2485911"/>
                <a:ext cx="91440" cy="246960"/>
              </p14:xfrm>
            </p:contentPart>
          </mc:Choice>
          <mc:Fallback xmlns="">
            <p:pic>
              <p:nvPicPr>
                <p:cNvPr id="37" name="דיו 36">
                  <a:extLst>
                    <a:ext uri="{FF2B5EF4-FFF2-40B4-BE49-F238E27FC236}">
                      <a16:creationId xmlns:a16="http://schemas.microsoft.com/office/drawing/2014/main" id="{E7EF010C-9A7D-8C00-2447-C5A8AADEC17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477302" y="2476911"/>
                  <a:ext cx="109080" cy="26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2">
            <p14:nvContentPartPr>
              <p14:cNvPr id="39" name="דיו 38">
                <a:extLst>
                  <a:ext uri="{FF2B5EF4-FFF2-40B4-BE49-F238E27FC236}">
                    <a16:creationId xmlns:a16="http://schemas.microsoft.com/office/drawing/2014/main" id="{C1299A6E-0FA2-8E5C-5530-241BBCAD78CC}"/>
                  </a:ext>
                </a:extLst>
              </p14:cNvPr>
              <p14:cNvContentPartPr/>
              <p14:nvPr/>
            </p14:nvContentPartPr>
            <p14:xfrm>
              <a:off x="1377942" y="1813791"/>
              <a:ext cx="660600" cy="36000"/>
            </p14:xfrm>
          </p:contentPart>
        </mc:Choice>
        <mc:Fallback xmlns="">
          <p:pic>
            <p:nvPicPr>
              <p:cNvPr id="39" name="דיו 38">
                <a:extLst>
                  <a:ext uri="{FF2B5EF4-FFF2-40B4-BE49-F238E27FC236}">
                    <a16:creationId xmlns:a16="http://schemas.microsoft.com/office/drawing/2014/main" id="{C1299A6E-0FA2-8E5C-5530-241BBCAD78C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360302" y="1706151"/>
                <a:ext cx="696240" cy="25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קבוצה 46">
            <a:extLst>
              <a:ext uri="{FF2B5EF4-FFF2-40B4-BE49-F238E27FC236}">
                <a16:creationId xmlns:a16="http://schemas.microsoft.com/office/drawing/2014/main" id="{6EBEF577-33C4-B842-AECD-0789BA91979F}"/>
              </a:ext>
            </a:extLst>
          </p:cNvPr>
          <p:cNvGrpSpPr/>
          <p:nvPr/>
        </p:nvGrpSpPr>
        <p:grpSpPr>
          <a:xfrm>
            <a:off x="1485222" y="1905951"/>
            <a:ext cx="470880" cy="184320"/>
            <a:chOff x="1485222" y="1905951"/>
            <a:chExt cx="470880" cy="18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דיו 39">
                  <a:extLst>
                    <a:ext uri="{FF2B5EF4-FFF2-40B4-BE49-F238E27FC236}">
                      <a16:creationId xmlns:a16="http://schemas.microsoft.com/office/drawing/2014/main" id="{E183FEF9-E7A4-C952-A258-79EFFA085DAD}"/>
                    </a:ext>
                  </a:extLst>
                </p14:cNvPr>
                <p14:cNvContentPartPr/>
                <p14:nvPr/>
              </p14:nvContentPartPr>
              <p14:xfrm>
                <a:off x="1850262" y="1976151"/>
                <a:ext cx="105840" cy="87480"/>
              </p14:xfrm>
            </p:contentPart>
          </mc:Choice>
          <mc:Fallback xmlns="">
            <p:pic>
              <p:nvPicPr>
                <p:cNvPr id="40" name="דיו 39">
                  <a:extLst>
                    <a:ext uri="{FF2B5EF4-FFF2-40B4-BE49-F238E27FC236}">
                      <a16:creationId xmlns:a16="http://schemas.microsoft.com/office/drawing/2014/main" id="{E183FEF9-E7A4-C952-A258-79EFFA085DA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841622" y="1967511"/>
                  <a:ext cx="1234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דיו 40">
                  <a:extLst>
                    <a:ext uri="{FF2B5EF4-FFF2-40B4-BE49-F238E27FC236}">
                      <a16:creationId xmlns:a16="http://schemas.microsoft.com/office/drawing/2014/main" id="{0596EF51-6CFC-2FFD-4149-C211D345C52C}"/>
                    </a:ext>
                  </a:extLst>
                </p14:cNvPr>
                <p14:cNvContentPartPr/>
                <p14:nvPr/>
              </p14:nvContentPartPr>
              <p14:xfrm>
                <a:off x="1839822" y="1919991"/>
                <a:ext cx="3240" cy="37800"/>
              </p14:xfrm>
            </p:contentPart>
          </mc:Choice>
          <mc:Fallback xmlns="">
            <p:pic>
              <p:nvPicPr>
                <p:cNvPr id="41" name="דיו 40">
                  <a:extLst>
                    <a:ext uri="{FF2B5EF4-FFF2-40B4-BE49-F238E27FC236}">
                      <a16:creationId xmlns:a16="http://schemas.microsoft.com/office/drawing/2014/main" id="{0596EF51-6CFC-2FFD-4149-C211D345C52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831182" y="1910991"/>
                  <a:ext cx="20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דיו 41">
                  <a:extLst>
                    <a:ext uri="{FF2B5EF4-FFF2-40B4-BE49-F238E27FC236}">
                      <a16:creationId xmlns:a16="http://schemas.microsoft.com/office/drawing/2014/main" id="{161309D1-6ABE-B647-19EC-658F7DD435FD}"/>
                    </a:ext>
                  </a:extLst>
                </p14:cNvPr>
                <p14:cNvContentPartPr/>
                <p14:nvPr/>
              </p14:nvContentPartPr>
              <p14:xfrm>
                <a:off x="1790502" y="1954911"/>
                <a:ext cx="3240" cy="11880"/>
              </p14:xfrm>
            </p:contentPart>
          </mc:Choice>
          <mc:Fallback xmlns="">
            <p:pic>
              <p:nvPicPr>
                <p:cNvPr id="42" name="דיו 41">
                  <a:extLst>
                    <a:ext uri="{FF2B5EF4-FFF2-40B4-BE49-F238E27FC236}">
                      <a16:creationId xmlns:a16="http://schemas.microsoft.com/office/drawing/2014/main" id="{161309D1-6ABE-B647-19EC-658F7DD435F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781502" y="1946271"/>
                  <a:ext cx="208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דיו 42">
                  <a:extLst>
                    <a:ext uri="{FF2B5EF4-FFF2-40B4-BE49-F238E27FC236}">
                      <a16:creationId xmlns:a16="http://schemas.microsoft.com/office/drawing/2014/main" id="{EA54EE54-1CAA-F74C-BC27-557E9A62700B}"/>
                    </a:ext>
                  </a:extLst>
                </p14:cNvPr>
                <p14:cNvContentPartPr/>
                <p14:nvPr/>
              </p14:nvContentPartPr>
              <p14:xfrm>
                <a:off x="1684662" y="1941591"/>
                <a:ext cx="73800" cy="90720"/>
              </p14:xfrm>
            </p:contentPart>
          </mc:Choice>
          <mc:Fallback xmlns="">
            <p:pic>
              <p:nvPicPr>
                <p:cNvPr id="43" name="דיו 42">
                  <a:extLst>
                    <a:ext uri="{FF2B5EF4-FFF2-40B4-BE49-F238E27FC236}">
                      <a16:creationId xmlns:a16="http://schemas.microsoft.com/office/drawing/2014/main" id="{EA54EE54-1CAA-F74C-BC27-557E9A62700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676022" y="1932591"/>
                  <a:ext cx="914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דיו 43">
                  <a:extLst>
                    <a:ext uri="{FF2B5EF4-FFF2-40B4-BE49-F238E27FC236}">
                      <a16:creationId xmlns:a16="http://schemas.microsoft.com/office/drawing/2014/main" id="{D7F6F4A3-2650-0496-B84C-EDE9A0A070B4}"/>
                    </a:ext>
                  </a:extLst>
                </p14:cNvPr>
                <p14:cNvContentPartPr/>
                <p14:nvPr/>
              </p14:nvContentPartPr>
              <p14:xfrm>
                <a:off x="1603302" y="1962111"/>
                <a:ext cx="22320" cy="88560"/>
              </p14:xfrm>
            </p:contentPart>
          </mc:Choice>
          <mc:Fallback xmlns="">
            <p:pic>
              <p:nvPicPr>
                <p:cNvPr id="44" name="דיו 43">
                  <a:extLst>
                    <a:ext uri="{FF2B5EF4-FFF2-40B4-BE49-F238E27FC236}">
                      <a16:creationId xmlns:a16="http://schemas.microsoft.com/office/drawing/2014/main" id="{D7F6F4A3-2650-0496-B84C-EDE9A0A070B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594662" y="1953471"/>
                  <a:ext cx="399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דיו 44">
                  <a:extLst>
                    <a:ext uri="{FF2B5EF4-FFF2-40B4-BE49-F238E27FC236}">
                      <a16:creationId xmlns:a16="http://schemas.microsoft.com/office/drawing/2014/main" id="{7DD501F0-FDDB-95E2-E63B-329DD7A867A9}"/>
                    </a:ext>
                  </a:extLst>
                </p14:cNvPr>
                <p14:cNvContentPartPr/>
                <p14:nvPr/>
              </p14:nvContentPartPr>
              <p14:xfrm>
                <a:off x="1485222" y="1925031"/>
                <a:ext cx="109440" cy="165240"/>
              </p14:xfrm>
            </p:contentPart>
          </mc:Choice>
          <mc:Fallback xmlns="">
            <p:pic>
              <p:nvPicPr>
                <p:cNvPr id="45" name="דיו 44">
                  <a:extLst>
                    <a:ext uri="{FF2B5EF4-FFF2-40B4-BE49-F238E27FC236}">
                      <a16:creationId xmlns:a16="http://schemas.microsoft.com/office/drawing/2014/main" id="{7DD501F0-FDDB-95E2-E63B-329DD7A867A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476582" y="1916391"/>
                  <a:ext cx="1270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דיו 45">
                  <a:extLst>
                    <a:ext uri="{FF2B5EF4-FFF2-40B4-BE49-F238E27FC236}">
                      <a16:creationId xmlns:a16="http://schemas.microsoft.com/office/drawing/2014/main" id="{A3D43244-8F4A-21E0-6067-87E27556EBC7}"/>
                    </a:ext>
                  </a:extLst>
                </p14:cNvPr>
                <p14:cNvContentPartPr/>
                <p14:nvPr/>
              </p14:nvContentPartPr>
              <p14:xfrm>
                <a:off x="1497102" y="1905951"/>
                <a:ext cx="15120" cy="40320"/>
              </p14:xfrm>
            </p:contentPart>
          </mc:Choice>
          <mc:Fallback xmlns="">
            <p:pic>
              <p:nvPicPr>
                <p:cNvPr id="46" name="דיו 45">
                  <a:extLst>
                    <a:ext uri="{FF2B5EF4-FFF2-40B4-BE49-F238E27FC236}">
                      <a16:creationId xmlns:a16="http://schemas.microsoft.com/office/drawing/2014/main" id="{A3D43244-8F4A-21E0-6067-87E27556EBC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488462" y="1897311"/>
                  <a:ext cx="32760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קבוצה 52">
            <a:extLst>
              <a:ext uri="{FF2B5EF4-FFF2-40B4-BE49-F238E27FC236}">
                <a16:creationId xmlns:a16="http://schemas.microsoft.com/office/drawing/2014/main" id="{52AE8D91-EC62-FBBF-7CCE-9D5F73F63414}"/>
              </a:ext>
            </a:extLst>
          </p:cNvPr>
          <p:cNvGrpSpPr/>
          <p:nvPr/>
        </p:nvGrpSpPr>
        <p:grpSpPr>
          <a:xfrm>
            <a:off x="1484862" y="1551711"/>
            <a:ext cx="393480" cy="168480"/>
            <a:chOff x="1484862" y="1551711"/>
            <a:chExt cx="393480" cy="16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דיו 47">
                  <a:extLst>
                    <a:ext uri="{FF2B5EF4-FFF2-40B4-BE49-F238E27FC236}">
                      <a16:creationId xmlns:a16="http://schemas.microsoft.com/office/drawing/2014/main" id="{B50F7641-08C9-C3DA-70AF-D1569D58CE6E}"/>
                    </a:ext>
                  </a:extLst>
                </p14:cNvPr>
                <p14:cNvContentPartPr/>
                <p14:nvPr/>
              </p14:nvContentPartPr>
              <p14:xfrm>
                <a:off x="1798422" y="1654311"/>
                <a:ext cx="79920" cy="47880"/>
              </p14:xfrm>
            </p:contentPart>
          </mc:Choice>
          <mc:Fallback xmlns="">
            <p:pic>
              <p:nvPicPr>
                <p:cNvPr id="48" name="דיו 47">
                  <a:extLst>
                    <a:ext uri="{FF2B5EF4-FFF2-40B4-BE49-F238E27FC236}">
                      <a16:creationId xmlns:a16="http://schemas.microsoft.com/office/drawing/2014/main" id="{B50F7641-08C9-C3DA-70AF-D1569D58CE6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789422" y="1645671"/>
                  <a:ext cx="975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דיו 48">
                  <a:extLst>
                    <a:ext uri="{FF2B5EF4-FFF2-40B4-BE49-F238E27FC236}">
                      <a16:creationId xmlns:a16="http://schemas.microsoft.com/office/drawing/2014/main" id="{0C895874-C6FB-B83C-279F-AF8F76882D25}"/>
                    </a:ext>
                  </a:extLst>
                </p14:cNvPr>
                <p14:cNvContentPartPr/>
                <p14:nvPr/>
              </p14:nvContentPartPr>
              <p14:xfrm>
                <a:off x="1687902" y="1601031"/>
                <a:ext cx="90720" cy="114840"/>
              </p14:xfrm>
            </p:contentPart>
          </mc:Choice>
          <mc:Fallback xmlns="">
            <p:pic>
              <p:nvPicPr>
                <p:cNvPr id="49" name="דיו 48">
                  <a:extLst>
                    <a:ext uri="{FF2B5EF4-FFF2-40B4-BE49-F238E27FC236}">
                      <a16:creationId xmlns:a16="http://schemas.microsoft.com/office/drawing/2014/main" id="{0C895874-C6FB-B83C-279F-AF8F76882D2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679262" y="1592391"/>
                  <a:ext cx="1083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דיו 49">
                  <a:extLst>
                    <a:ext uri="{FF2B5EF4-FFF2-40B4-BE49-F238E27FC236}">
                      <a16:creationId xmlns:a16="http://schemas.microsoft.com/office/drawing/2014/main" id="{1F5E7E9C-12A3-5CE2-5C6C-EF986D7901DF}"/>
                    </a:ext>
                  </a:extLst>
                </p14:cNvPr>
                <p14:cNvContentPartPr/>
                <p14:nvPr/>
              </p14:nvContentPartPr>
              <p14:xfrm>
                <a:off x="1621662" y="1631631"/>
                <a:ext cx="3240" cy="1440"/>
              </p14:xfrm>
            </p:contentPart>
          </mc:Choice>
          <mc:Fallback xmlns="">
            <p:pic>
              <p:nvPicPr>
                <p:cNvPr id="50" name="דיו 49">
                  <a:extLst>
                    <a:ext uri="{FF2B5EF4-FFF2-40B4-BE49-F238E27FC236}">
                      <a16:creationId xmlns:a16="http://schemas.microsoft.com/office/drawing/2014/main" id="{1F5E7E9C-12A3-5CE2-5C6C-EF986D7901D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613022" y="1622991"/>
                  <a:ext cx="208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דיו 50">
                  <a:extLst>
                    <a:ext uri="{FF2B5EF4-FFF2-40B4-BE49-F238E27FC236}">
                      <a16:creationId xmlns:a16="http://schemas.microsoft.com/office/drawing/2014/main" id="{FCD7969E-618C-3325-947A-D8BF190C2026}"/>
                    </a:ext>
                  </a:extLst>
                </p14:cNvPr>
                <p14:cNvContentPartPr/>
                <p14:nvPr/>
              </p14:nvContentPartPr>
              <p14:xfrm>
                <a:off x="1532742" y="1551711"/>
                <a:ext cx="47880" cy="168480"/>
              </p14:xfrm>
            </p:contentPart>
          </mc:Choice>
          <mc:Fallback xmlns="">
            <p:pic>
              <p:nvPicPr>
                <p:cNvPr id="51" name="דיו 50">
                  <a:extLst>
                    <a:ext uri="{FF2B5EF4-FFF2-40B4-BE49-F238E27FC236}">
                      <a16:creationId xmlns:a16="http://schemas.microsoft.com/office/drawing/2014/main" id="{FCD7969E-618C-3325-947A-D8BF190C202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523742" y="1543071"/>
                  <a:ext cx="655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דיו 51">
                  <a:extLst>
                    <a:ext uri="{FF2B5EF4-FFF2-40B4-BE49-F238E27FC236}">
                      <a16:creationId xmlns:a16="http://schemas.microsoft.com/office/drawing/2014/main" id="{7B365700-16C7-8161-0765-81B323E9EC2C}"/>
                    </a:ext>
                  </a:extLst>
                </p14:cNvPr>
                <p14:cNvContentPartPr/>
                <p14:nvPr/>
              </p14:nvContentPartPr>
              <p14:xfrm>
                <a:off x="1484862" y="1554231"/>
                <a:ext cx="12960" cy="40680"/>
              </p14:xfrm>
            </p:contentPart>
          </mc:Choice>
          <mc:Fallback xmlns="">
            <p:pic>
              <p:nvPicPr>
                <p:cNvPr id="52" name="דיו 51">
                  <a:extLst>
                    <a:ext uri="{FF2B5EF4-FFF2-40B4-BE49-F238E27FC236}">
                      <a16:creationId xmlns:a16="http://schemas.microsoft.com/office/drawing/2014/main" id="{7B365700-16C7-8161-0765-81B323E9EC2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476222" y="1545591"/>
                  <a:ext cx="30600" cy="5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קבוצה 59">
            <a:extLst>
              <a:ext uri="{FF2B5EF4-FFF2-40B4-BE49-F238E27FC236}">
                <a16:creationId xmlns:a16="http://schemas.microsoft.com/office/drawing/2014/main" id="{84A32B64-4EA9-EB9F-6F48-F02CF6C75031}"/>
              </a:ext>
            </a:extLst>
          </p:cNvPr>
          <p:cNvGrpSpPr/>
          <p:nvPr/>
        </p:nvGrpSpPr>
        <p:grpSpPr>
          <a:xfrm>
            <a:off x="5162262" y="2594991"/>
            <a:ext cx="1377000" cy="393840"/>
            <a:chOff x="5162262" y="2594991"/>
            <a:chExt cx="1377000" cy="39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דיו 53">
                  <a:extLst>
                    <a:ext uri="{FF2B5EF4-FFF2-40B4-BE49-F238E27FC236}">
                      <a16:creationId xmlns:a16="http://schemas.microsoft.com/office/drawing/2014/main" id="{A045EA20-C9E0-FEE1-6970-AD5B2C07163A}"/>
                    </a:ext>
                  </a:extLst>
                </p14:cNvPr>
                <p14:cNvContentPartPr/>
                <p14:nvPr/>
              </p14:nvContentPartPr>
              <p14:xfrm>
                <a:off x="5162262" y="2735751"/>
                <a:ext cx="333720" cy="253080"/>
              </p14:xfrm>
            </p:contentPart>
          </mc:Choice>
          <mc:Fallback xmlns="">
            <p:pic>
              <p:nvPicPr>
                <p:cNvPr id="54" name="דיו 53">
                  <a:extLst>
                    <a:ext uri="{FF2B5EF4-FFF2-40B4-BE49-F238E27FC236}">
                      <a16:creationId xmlns:a16="http://schemas.microsoft.com/office/drawing/2014/main" id="{A045EA20-C9E0-FEE1-6970-AD5B2C07163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153622" y="2727111"/>
                  <a:ext cx="3513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דיו 54">
                  <a:extLst>
                    <a:ext uri="{FF2B5EF4-FFF2-40B4-BE49-F238E27FC236}">
                      <a16:creationId xmlns:a16="http://schemas.microsoft.com/office/drawing/2014/main" id="{1710B7E6-576E-8FAF-643A-8AF582AA5A85}"/>
                    </a:ext>
                  </a:extLst>
                </p14:cNvPr>
                <p14:cNvContentPartPr/>
                <p14:nvPr/>
              </p14:nvContentPartPr>
              <p14:xfrm>
                <a:off x="5717382" y="2594991"/>
                <a:ext cx="29160" cy="227520"/>
              </p14:xfrm>
            </p:contentPart>
          </mc:Choice>
          <mc:Fallback xmlns="">
            <p:pic>
              <p:nvPicPr>
                <p:cNvPr id="55" name="דיו 54">
                  <a:extLst>
                    <a:ext uri="{FF2B5EF4-FFF2-40B4-BE49-F238E27FC236}">
                      <a16:creationId xmlns:a16="http://schemas.microsoft.com/office/drawing/2014/main" id="{1710B7E6-576E-8FAF-643A-8AF582AA5A8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708382" y="2586351"/>
                  <a:ext cx="468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דיו 55">
                  <a:extLst>
                    <a:ext uri="{FF2B5EF4-FFF2-40B4-BE49-F238E27FC236}">
                      <a16:creationId xmlns:a16="http://schemas.microsoft.com/office/drawing/2014/main" id="{7C622F58-9D94-C092-2472-C5361644EDAE}"/>
                    </a:ext>
                  </a:extLst>
                </p14:cNvPr>
                <p14:cNvContentPartPr/>
                <p14:nvPr/>
              </p14:nvContentPartPr>
              <p14:xfrm>
                <a:off x="5718462" y="2677431"/>
                <a:ext cx="155880" cy="129240"/>
              </p14:xfrm>
            </p:contentPart>
          </mc:Choice>
          <mc:Fallback xmlns="">
            <p:pic>
              <p:nvPicPr>
                <p:cNvPr id="56" name="דיו 55">
                  <a:extLst>
                    <a:ext uri="{FF2B5EF4-FFF2-40B4-BE49-F238E27FC236}">
                      <a16:creationId xmlns:a16="http://schemas.microsoft.com/office/drawing/2014/main" id="{7C622F58-9D94-C092-2472-C5361644EDA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709462" y="2668431"/>
                  <a:ext cx="1735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דיו 56">
                  <a:extLst>
                    <a:ext uri="{FF2B5EF4-FFF2-40B4-BE49-F238E27FC236}">
                      <a16:creationId xmlns:a16="http://schemas.microsoft.com/office/drawing/2014/main" id="{63945FBE-1DDB-6079-C846-F357DAFAB415}"/>
                    </a:ext>
                  </a:extLst>
                </p14:cNvPr>
                <p14:cNvContentPartPr/>
                <p14:nvPr/>
              </p14:nvContentPartPr>
              <p14:xfrm>
                <a:off x="5781462" y="2764191"/>
                <a:ext cx="119880" cy="91800"/>
              </p14:xfrm>
            </p:contentPart>
          </mc:Choice>
          <mc:Fallback xmlns="">
            <p:pic>
              <p:nvPicPr>
                <p:cNvPr id="57" name="דיו 56">
                  <a:extLst>
                    <a:ext uri="{FF2B5EF4-FFF2-40B4-BE49-F238E27FC236}">
                      <a16:creationId xmlns:a16="http://schemas.microsoft.com/office/drawing/2014/main" id="{63945FBE-1DDB-6079-C846-F357DAFAB41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772462" y="2755191"/>
                  <a:ext cx="1375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דיו 57">
                  <a:extLst>
                    <a:ext uri="{FF2B5EF4-FFF2-40B4-BE49-F238E27FC236}">
                      <a16:creationId xmlns:a16="http://schemas.microsoft.com/office/drawing/2014/main" id="{104E9095-4CF7-71AD-F560-B8F06134718C}"/>
                    </a:ext>
                  </a:extLst>
                </p14:cNvPr>
                <p14:cNvContentPartPr/>
                <p14:nvPr/>
              </p14:nvContentPartPr>
              <p14:xfrm>
                <a:off x="6020502" y="2755551"/>
                <a:ext cx="80640" cy="113760"/>
              </p14:xfrm>
            </p:contentPart>
          </mc:Choice>
          <mc:Fallback xmlns="">
            <p:pic>
              <p:nvPicPr>
                <p:cNvPr id="58" name="דיו 57">
                  <a:extLst>
                    <a:ext uri="{FF2B5EF4-FFF2-40B4-BE49-F238E27FC236}">
                      <a16:creationId xmlns:a16="http://schemas.microsoft.com/office/drawing/2014/main" id="{104E9095-4CF7-71AD-F560-B8F06134718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011862" y="2746551"/>
                  <a:ext cx="982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דיו 58">
                  <a:extLst>
                    <a:ext uri="{FF2B5EF4-FFF2-40B4-BE49-F238E27FC236}">
                      <a16:creationId xmlns:a16="http://schemas.microsoft.com/office/drawing/2014/main" id="{3EFB2351-CE5F-153F-9473-8A34ACE61A73}"/>
                    </a:ext>
                  </a:extLst>
                </p14:cNvPr>
                <p14:cNvContentPartPr/>
                <p14:nvPr/>
              </p14:nvContentPartPr>
              <p14:xfrm>
                <a:off x="6176022" y="2637471"/>
                <a:ext cx="363240" cy="239760"/>
              </p14:xfrm>
            </p:contentPart>
          </mc:Choice>
          <mc:Fallback xmlns="">
            <p:pic>
              <p:nvPicPr>
                <p:cNvPr id="59" name="דיו 58">
                  <a:extLst>
                    <a:ext uri="{FF2B5EF4-FFF2-40B4-BE49-F238E27FC236}">
                      <a16:creationId xmlns:a16="http://schemas.microsoft.com/office/drawing/2014/main" id="{3EFB2351-CE5F-153F-9473-8A34ACE61A7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167382" y="2628471"/>
                  <a:ext cx="38088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קבוצה 63">
            <a:extLst>
              <a:ext uri="{FF2B5EF4-FFF2-40B4-BE49-F238E27FC236}">
                <a16:creationId xmlns:a16="http://schemas.microsoft.com/office/drawing/2014/main" id="{FA0D2821-21B0-E7B0-D47C-F2D305F1B946}"/>
              </a:ext>
            </a:extLst>
          </p:cNvPr>
          <p:cNvGrpSpPr/>
          <p:nvPr/>
        </p:nvGrpSpPr>
        <p:grpSpPr>
          <a:xfrm>
            <a:off x="1518702" y="1082631"/>
            <a:ext cx="390240" cy="156600"/>
            <a:chOff x="1518702" y="1082631"/>
            <a:chExt cx="390240" cy="15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דיו 60">
                  <a:extLst>
                    <a:ext uri="{FF2B5EF4-FFF2-40B4-BE49-F238E27FC236}">
                      <a16:creationId xmlns:a16="http://schemas.microsoft.com/office/drawing/2014/main" id="{7B604EA8-90CF-1A57-6C3F-D2FE2EADFB65}"/>
                    </a:ext>
                  </a:extLst>
                </p14:cNvPr>
                <p14:cNvContentPartPr/>
                <p14:nvPr/>
              </p14:nvContentPartPr>
              <p14:xfrm>
                <a:off x="1518702" y="1082991"/>
                <a:ext cx="107280" cy="156240"/>
              </p14:xfrm>
            </p:contentPart>
          </mc:Choice>
          <mc:Fallback xmlns="">
            <p:pic>
              <p:nvPicPr>
                <p:cNvPr id="61" name="דיו 60">
                  <a:extLst>
                    <a:ext uri="{FF2B5EF4-FFF2-40B4-BE49-F238E27FC236}">
                      <a16:creationId xmlns:a16="http://schemas.microsoft.com/office/drawing/2014/main" id="{7B604EA8-90CF-1A57-6C3F-D2FE2EADFB6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509702" y="1073991"/>
                  <a:ext cx="1249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דיו 61">
                  <a:extLst>
                    <a:ext uri="{FF2B5EF4-FFF2-40B4-BE49-F238E27FC236}">
                      <a16:creationId xmlns:a16="http://schemas.microsoft.com/office/drawing/2014/main" id="{9FC4CD78-7B2D-FD11-2D0D-7581068BF38E}"/>
                    </a:ext>
                  </a:extLst>
                </p14:cNvPr>
                <p14:cNvContentPartPr/>
                <p14:nvPr/>
              </p14:nvContentPartPr>
              <p14:xfrm>
                <a:off x="1539942" y="1082631"/>
                <a:ext cx="216360" cy="14760"/>
              </p14:xfrm>
            </p:contentPart>
          </mc:Choice>
          <mc:Fallback xmlns="">
            <p:pic>
              <p:nvPicPr>
                <p:cNvPr id="62" name="דיו 61">
                  <a:extLst>
                    <a:ext uri="{FF2B5EF4-FFF2-40B4-BE49-F238E27FC236}">
                      <a16:creationId xmlns:a16="http://schemas.microsoft.com/office/drawing/2014/main" id="{9FC4CD78-7B2D-FD11-2D0D-7581068BF38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531302" y="1073631"/>
                  <a:ext cx="2340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דיו 62">
                  <a:extLst>
                    <a:ext uri="{FF2B5EF4-FFF2-40B4-BE49-F238E27FC236}">
                      <a16:creationId xmlns:a16="http://schemas.microsoft.com/office/drawing/2014/main" id="{9E2B41C6-4F53-B888-053E-E99F09FAB28E}"/>
                    </a:ext>
                  </a:extLst>
                </p14:cNvPr>
                <p14:cNvContentPartPr/>
                <p14:nvPr/>
              </p14:nvContentPartPr>
              <p14:xfrm>
                <a:off x="1791582" y="1145991"/>
                <a:ext cx="117360" cy="73080"/>
              </p14:xfrm>
            </p:contentPart>
          </mc:Choice>
          <mc:Fallback xmlns="">
            <p:pic>
              <p:nvPicPr>
                <p:cNvPr id="63" name="דיו 62">
                  <a:extLst>
                    <a:ext uri="{FF2B5EF4-FFF2-40B4-BE49-F238E27FC236}">
                      <a16:creationId xmlns:a16="http://schemas.microsoft.com/office/drawing/2014/main" id="{9E2B41C6-4F53-B888-053E-E99F09FAB28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782582" y="1136991"/>
                  <a:ext cx="135000" cy="9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קבוצה 82">
            <a:extLst>
              <a:ext uri="{FF2B5EF4-FFF2-40B4-BE49-F238E27FC236}">
                <a16:creationId xmlns:a16="http://schemas.microsoft.com/office/drawing/2014/main" id="{CABCF48E-36DD-0053-691E-0B278C6C55A4}"/>
              </a:ext>
            </a:extLst>
          </p:cNvPr>
          <p:cNvGrpSpPr/>
          <p:nvPr/>
        </p:nvGrpSpPr>
        <p:grpSpPr>
          <a:xfrm>
            <a:off x="2123862" y="1512111"/>
            <a:ext cx="295920" cy="125280"/>
            <a:chOff x="2123862" y="1512111"/>
            <a:chExt cx="295920" cy="12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5" name="דיו 64">
                  <a:extLst>
                    <a:ext uri="{FF2B5EF4-FFF2-40B4-BE49-F238E27FC236}">
                      <a16:creationId xmlns:a16="http://schemas.microsoft.com/office/drawing/2014/main" id="{54586206-5C8D-CE1B-17B5-EC0D2B27D353}"/>
                    </a:ext>
                  </a:extLst>
                </p14:cNvPr>
                <p14:cNvContentPartPr/>
                <p14:nvPr/>
              </p14:nvContentPartPr>
              <p14:xfrm>
                <a:off x="2123862" y="1525791"/>
                <a:ext cx="6120" cy="111600"/>
              </p14:xfrm>
            </p:contentPart>
          </mc:Choice>
          <mc:Fallback xmlns="">
            <p:pic>
              <p:nvPicPr>
                <p:cNvPr id="65" name="דיו 64">
                  <a:extLst>
                    <a:ext uri="{FF2B5EF4-FFF2-40B4-BE49-F238E27FC236}">
                      <a16:creationId xmlns:a16="http://schemas.microsoft.com/office/drawing/2014/main" id="{54586206-5C8D-CE1B-17B5-EC0D2B27D35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114862" y="1517151"/>
                  <a:ext cx="237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6" name="דיו 65">
                  <a:extLst>
                    <a:ext uri="{FF2B5EF4-FFF2-40B4-BE49-F238E27FC236}">
                      <a16:creationId xmlns:a16="http://schemas.microsoft.com/office/drawing/2014/main" id="{41CE0AB7-6848-F258-0B19-A0AFC2F32A17}"/>
                    </a:ext>
                  </a:extLst>
                </p14:cNvPr>
                <p14:cNvContentPartPr/>
                <p14:nvPr/>
              </p14:nvContentPartPr>
              <p14:xfrm>
                <a:off x="2173182" y="1580871"/>
                <a:ext cx="76320" cy="37800"/>
              </p14:xfrm>
            </p:contentPart>
          </mc:Choice>
          <mc:Fallback xmlns="">
            <p:pic>
              <p:nvPicPr>
                <p:cNvPr id="66" name="דיו 65">
                  <a:extLst>
                    <a:ext uri="{FF2B5EF4-FFF2-40B4-BE49-F238E27FC236}">
                      <a16:creationId xmlns:a16="http://schemas.microsoft.com/office/drawing/2014/main" id="{41CE0AB7-6848-F258-0B19-A0AFC2F32A1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164542" y="1571871"/>
                  <a:ext cx="93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דיו 66">
                  <a:extLst>
                    <a:ext uri="{FF2B5EF4-FFF2-40B4-BE49-F238E27FC236}">
                      <a16:creationId xmlns:a16="http://schemas.microsoft.com/office/drawing/2014/main" id="{B6E9098D-CB46-5E2C-A08D-4B8AE72E0666}"/>
                    </a:ext>
                  </a:extLst>
                </p14:cNvPr>
                <p14:cNvContentPartPr/>
                <p14:nvPr/>
              </p14:nvContentPartPr>
              <p14:xfrm>
                <a:off x="2342022" y="1539111"/>
                <a:ext cx="44640" cy="92880"/>
              </p14:xfrm>
            </p:contentPart>
          </mc:Choice>
          <mc:Fallback xmlns="">
            <p:pic>
              <p:nvPicPr>
                <p:cNvPr id="67" name="דיו 66">
                  <a:extLst>
                    <a:ext uri="{FF2B5EF4-FFF2-40B4-BE49-F238E27FC236}">
                      <a16:creationId xmlns:a16="http://schemas.microsoft.com/office/drawing/2014/main" id="{B6E9098D-CB46-5E2C-A08D-4B8AE72E066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333022" y="1530471"/>
                  <a:ext cx="622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8" name="דיו 67">
                  <a:extLst>
                    <a:ext uri="{FF2B5EF4-FFF2-40B4-BE49-F238E27FC236}">
                      <a16:creationId xmlns:a16="http://schemas.microsoft.com/office/drawing/2014/main" id="{5A50284B-093B-F85D-CD00-47605C8EC811}"/>
                    </a:ext>
                  </a:extLst>
                </p14:cNvPr>
                <p14:cNvContentPartPr/>
                <p14:nvPr/>
              </p14:nvContentPartPr>
              <p14:xfrm>
                <a:off x="2419422" y="1624431"/>
                <a:ext cx="360" cy="360"/>
              </p14:xfrm>
            </p:contentPart>
          </mc:Choice>
          <mc:Fallback xmlns="">
            <p:pic>
              <p:nvPicPr>
                <p:cNvPr id="68" name="דיו 67">
                  <a:extLst>
                    <a:ext uri="{FF2B5EF4-FFF2-40B4-BE49-F238E27FC236}">
                      <a16:creationId xmlns:a16="http://schemas.microsoft.com/office/drawing/2014/main" id="{5A50284B-093B-F85D-CD00-47605C8EC81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410422" y="161579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9" name="דיו 68">
                  <a:extLst>
                    <a:ext uri="{FF2B5EF4-FFF2-40B4-BE49-F238E27FC236}">
                      <a16:creationId xmlns:a16="http://schemas.microsoft.com/office/drawing/2014/main" id="{39C6D6F0-34BF-9AE3-B53F-F91D5B75D229}"/>
                    </a:ext>
                  </a:extLst>
                </p14:cNvPr>
                <p14:cNvContentPartPr/>
                <p14:nvPr/>
              </p14:nvContentPartPr>
              <p14:xfrm>
                <a:off x="2278662" y="1512111"/>
                <a:ext cx="1440" cy="360"/>
              </p14:xfrm>
            </p:contentPart>
          </mc:Choice>
          <mc:Fallback xmlns="">
            <p:pic>
              <p:nvPicPr>
                <p:cNvPr id="69" name="דיו 68">
                  <a:extLst>
                    <a:ext uri="{FF2B5EF4-FFF2-40B4-BE49-F238E27FC236}">
                      <a16:creationId xmlns:a16="http://schemas.microsoft.com/office/drawing/2014/main" id="{39C6D6F0-34BF-9AE3-B53F-F91D5B75D22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269662" y="1503111"/>
                  <a:ext cx="1908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קבוצה 81">
            <a:extLst>
              <a:ext uri="{FF2B5EF4-FFF2-40B4-BE49-F238E27FC236}">
                <a16:creationId xmlns:a16="http://schemas.microsoft.com/office/drawing/2014/main" id="{D70DA783-7E2C-9D6D-D645-B92FFFD750F4}"/>
              </a:ext>
            </a:extLst>
          </p:cNvPr>
          <p:cNvGrpSpPr/>
          <p:nvPr/>
        </p:nvGrpSpPr>
        <p:grpSpPr>
          <a:xfrm>
            <a:off x="2145102" y="1856631"/>
            <a:ext cx="387000" cy="176040"/>
            <a:chOff x="2145102" y="1856631"/>
            <a:chExt cx="387000" cy="17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0" name="דיו 69">
                  <a:extLst>
                    <a:ext uri="{FF2B5EF4-FFF2-40B4-BE49-F238E27FC236}">
                      <a16:creationId xmlns:a16="http://schemas.microsoft.com/office/drawing/2014/main" id="{4F10BF37-FC27-A516-E3A2-F2B6FA643FEC}"/>
                    </a:ext>
                  </a:extLst>
                </p14:cNvPr>
                <p14:cNvContentPartPr/>
                <p14:nvPr/>
              </p14:nvContentPartPr>
              <p14:xfrm>
                <a:off x="2145102" y="1856631"/>
                <a:ext cx="155880" cy="159480"/>
              </p14:xfrm>
            </p:contentPart>
          </mc:Choice>
          <mc:Fallback xmlns="">
            <p:pic>
              <p:nvPicPr>
                <p:cNvPr id="70" name="דיו 69">
                  <a:extLst>
                    <a:ext uri="{FF2B5EF4-FFF2-40B4-BE49-F238E27FC236}">
                      <a16:creationId xmlns:a16="http://schemas.microsoft.com/office/drawing/2014/main" id="{4F10BF37-FC27-A516-E3A2-F2B6FA643FE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136102" y="1847631"/>
                  <a:ext cx="1735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1" name="דיו 70">
                  <a:extLst>
                    <a:ext uri="{FF2B5EF4-FFF2-40B4-BE49-F238E27FC236}">
                      <a16:creationId xmlns:a16="http://schemas.microsoft.com/office/drawing/2014/main" id="{1435007F-F359-1CD1-69D4-CBC27446D417}"/>
                    </a:ext>
                  </a:extLst>
                </p14:cNvPr>
                <p14:cNvContentPartPr/>
                <p14:nvPr/>
              </p14:nvContentPartPr>
              <p14:xfrm>
                <a:off x="2343462" y="1939791"/>
                <a:ext cx="81720" cy="46080"/>
              </p14:xfrm>
            </p:contentPart>
          </mc:Choice>
          <mc:Fallback xmlns="">
            <p:pic>
              <p:nvPicPr>
                <p:cNvPr id="71" name="דיו 70">
                  <a:extLst>
                    <a:ext uri="{FF2B5EF4-FFF2-40B4-BE49-F238E27FC236}">
                      <a16:creationId xmlns:a16="http://schemas.microsoft.com/office/drawing/2014/main" id="{1435007F-F359-1CD1-69D4-CBC27446D41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334822" y="1931151"/>
                  <a:ext cx="993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2" name="דיו 71">
                  <a:extLst>
                    <a:ext uri="{FF2B5EF4-FFF2-40B4-BE49-F238E27FC236}">
                      <a16:creationId xmlns:a16="http://schemas.microsoft.com/office/drawing/2014/main" id="{A238F528-4AB2-BE7F-E527-7492C88A5148}"/>
                    </a:ext>
                  </a:extLst>
                </p14:cNvPr>
                <p14:cNvContentPartPr/>
                <p14:nvPr/>
              </p14:nvContentPartPr>
              <p14:xfrm>
                <a:off x="2447502" y="1923591"/>
                <a:ext cx="77760" cy="95400"/>
              </p14:xfrm>
            </p:contentPart>
          </mc:Choice>
          <mc:Fallback xmlns="">
            <p:pic>
              <p:nvPicPr>
                <p:cNvPr id="72" name="דיו 71">
                  <a:extLst>
                    <a:ext uri="{FF2B5EF4-FFF2-40B4-BE49-F238E27FC236}">
                      <a16:creationId xmlns:a16="http://schemas.microsoft.com/office/drawing/2014/main" id="{A238F528-4AB2-BE7F-E527-7492C88A5148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438862" y="1914591"/>
                  <a:ext cx="954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3" name="דיו 72">
                  <a:extLst>
                    <a:ext uri="{FF2B5EF4-FFF2-40B4-BE49-F238E27FC236}">
                      <a16:creationId xmlns:a16="http://schemas.microsoft.com/office/drawing/2014/main" id="{BC24FB28-C1DA-52B2-2C50-26E4A729D600}"/>
                    </a:ext>
                  </a:extLst>
                </p14:cNvPr>
                <p14:cNvContentPartPr/>
                <p14:nvPr/>
              </p14:nvContentPartPr>
              <p14:xfrm>
                <a:off x="2531742" y="2032311"/>
                <a:ext cx="360" cy="360"/>
              </p14:xfrm>
            </p:contentPart>
          </mc:Choice>
          <mc:Fallback xmlns="">
            <p:pic>
              <p:nvPicPr>
                <p:cNvPr id="73" name="דיו 72">
                  <a:extLst>
                    <a:ext uri="{FF2B5EF4-FFF2-40B4-BE49-F238E27FC236}">
                      <a16:creationId xmlns:a16="http://schemas.microsoft.com/office/drawing/2014/main" id="{BC24FB28-C1DA-52B2-2C50-26E4A729D60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522742" y="202367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4" name="דיו 73">
                  <a:extLst>
                    <a:ext uri="{FF2B5EF4-FFF2-40B4-BE49-F238E27FC236}">
                      <a16:creationId xmlns:a16="http://schemas.microsoft.com/office/drawing/2014/main" id="{D870ACB1-A147-4512-0260-9D2221A76D6E}"/>
                    </a:ext>
                  </a:extLst>
                </p14:cNvPr>
                <p14:cNvContentPartPr/>
                <p14:nvPr/>
              </p14:nvContentPartPr>
              <p14:xfrm>
                <a:off x="2482782" y="1954911"/>
                <a:ext cx="360" cy="360"/>
              </p14:xfrm>
            </p:contentPart>
          </mc:Choice>
          <mc:Fallback xmlns="">
            <p:pic>
              <p:nvPicPr>
                <p:cNvPr id="74" name="דיו 73">
                  <a:extLst>
                    <a:ext uri="{FF2B5EF4-FFF2-40B4-BE49-F238E27FC236}">
                      <a16:creationId xmlns:a16="http://schemas.microsoft.com/office/drawing/2014/main" id="{D870ACB1-A147-4512-0260-9D2221A76D6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473782" y="194627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קבוצה 80">
            <a:extLst>
              <a:ext uri="{FF2B5EF4-FFF2-40B4-BE49-F238E27FC236}">
                <a16:creationId xmlns:a16="http://schemas.microsoft.com/office/drawing/2014/main" id="{621979B4-0FB5-F8B0-B310-6B78DEE587A6}"/>
              </a:ext>
            </a:extLst>
          </p:cNvPr>
          <p:cNvGrpSpPr/>
          <p:nvPr/>
        </p:nvGrpSpPr>
        <p:grpSpPr>
          <a:xfrm>
            <a:off x="2238342" y="2419311"/>
            <a:ext cx="380160" cy="225360"/>
            <a:chOff x="2238342" y="2419311"/>
            <a:chExt cx="380160" cy="22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5" name="דיו 74">
                  <a:extLst>
                    <a:ext uri="{FF2B5EF4-FFF2-40B4-BE49-F238E27FC236}">
                      <a16:creationId xmlns:a16="http://schemas.microsoft.com/office/drawing/2014/main" id="{2135C01D-4338-9E21-F4AE-D1393FAD15B2}"/>
                    </a:ext>
                  </a:extLst>
                </p14:cNvPr>
                <p14:cNvContentPartPr/>
                <p14:nvPr/>
              </p14:nvContentPartPr>
              <p14:xfrm>
                <a:off x="2238342" y="2419311"/>
                <a:ext cx="83160" cy="177840"/>
              </p14:xfrm>
            </p:contentPart>
          </mc:Choice>
          <mc:Fallback xmlns="">
            <p:pic>
              <p:nvPicPr>
                <p:cNvPr id="75" name="דיו 74">
                  <a:extLst>
                    <a:ext uri="{FF2B5EF4-FFF2-40B4-BE49-F238E27FC236}">
                      <a16:creationId xmlns:a16="http://schemas.microsoft.com/office/drawing/2014/main" id="{2135C01D-4338-9E21-F4AE-D1393FAD15B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229702" y="2410311"/>
                  <a:ext cx="1008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6" name="דיו 75">
                  <a:extLst>
                    <a:ext uri="{FF2B5EF4-FFF2-40B4-BE49-F238E27FC236}">
                      <a16:creationId xmlns:a16="http://schemas.microsoft.com/office/drawing/2014/main" id="{2762E94B-7088-B1EC-8B68-B8B858A36280}"/>
                    </a:ext>
                  </a:extLst>
                </p14:cNvPr>
                <p14:cNvContentPartPr/>
                <p14:nvPr/>
              </p14:nvContentPartPr>
              <p14:xfrm>
                <a:off x="2292342" y="2426511"/>
                <a:ext cx="160200" cy="360"/>
              </p14:xfrm>
            </p:contentPart>
          </mc:Choice>
          <mc:Fallback xmlns="">
            <p:pic>
              <p:nvPicPr>
                <p:cNvPr id="76" name="דיו 75">
                  <a:extLst>
                    <a:ext uri="{FF2B5EF4-FFF2-40B4-BE49-F238E27FC236}">
                      <a16:creationId xmlns:a16="http://schemas.microsoft.com/office/drawing/2014/main" id="{2762E94B-7088-B1EC-8B68-B8B858A3628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283702" y="2417511"/>
                  <a:ext cx="177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7" name="דיו 76">
                  <a:extLst>
                    <a:ext uri="{FF2B5EF4-FFF2-40B4-BE49-F238E27FC236}">
                      <a16:creationId xmlns:a16="http://schemas.microsoft.com/office/drawing/2014/main" id="{C2423A44-DF96-F2D4-BE6A-8C26C713B273}"/>
                    </a:ext>
                  </a:extLst>
                </p14:cNvPr>
                <p14:cNvContentPartPr/>
                <p14:nvPr/>
              </p14:nvContentPartPr>
              <p14:xfrm>
                <a:off x="2417982" y="2496351"/>
                <a:ext cx="79200" cy="59400"/>
              </p14:xfrm>
            </p:contentPart>
          </mc:Choice>
          <mc:Fallback xmlns="">
            <p:pic>
              <p:nvPicPr>
                <p:cNvPr id="77" name="דיו 76">
                  <a:extLst>
                    <a:ext uri="{FF2B5EF4-FFF2-40B4-BE49-F238E27FC236}">
                      <a16:creationId xmlns:a16="http://schemas.microsoft.com/office/drawing/2014/main" id="{C2423A44-DF96-F2D4-BE6A-8C26C713B27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408982" y="2487711"/>
                  <a:ext cx="968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8" name="דיו 77">
                  <a:extLst>
                    <a:ext uri="{FF2B5EF4-FFF2-40B4-BE49-F238E27FC236}">
                      <a16:creationId xmlns:a16="http://schemas.microsoft.com/office/drawing/2014/main" id="{A27119BA-A1DA-E69E-5D0E-8284BEEB4B1B}"/>
                    </a:ext>
                  </a:extLst>
                </p14:cNvPr>
                <p14:cNvContentPartPr/>
                <p14:nvPr/>
              </p14:nvContentPartPr>
              <p14:xfrm>
                <a:off x="2531742" y="2483391"/>
                <a:ext cx="86760" cy="161280"/>
              </p14:xfrm>
            </p:contentPart>
          </mc:Choice>
          <mc:Fallback xmlns="">
            <p:pic>
              <p:nvPicPr>
                <p:cNvPr id="78" name="דיו 77">
                  <a:extLst>
                    <a:ext uri="{FF2B5EF4-FFF2-40B4-BE49-F238E27FC236}">
                      <a16:creationId xmlns:a16="http://schemas.microsoft.com/office/drawing/2014/main" id="{A27119BA-A1DA-E69E-5D0E-8284BEEB4B1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522742" y="2474751"/>
                  <a:ext cx="1044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9" name="דיו 78">
                  <a:extLst>
                    <a:ext uri="{FF2B5EF4-FFF2-40B4-BE49-F238E27FC236}">
                      <a16:creationId xmlns:a16="http://schemas.microsoft.com/office/drawing/2014/main" id="{545EFFCC-6060-D90C-7284-7284442618AC}"/>
                    </a:ext>
                  </a:extLst>
                </p14:cNvPr>
                <p14:cNvContentPartPr/>
                <p14:nvPr/>
              </p14:nvContentPartPr>
              <p14:xfrm>
                <a:off x="2616342" y="2609391"/>
                <a:ext cx="360" cy="360"/>
              </p14:xfrm>
            </p:contentPart>
          </mc:Choice>
          <mc:Fallback xmlns="">
            <p:pic>
              <p:nvPicPr>
                <p:cNvPr id="79" name="דיו 78">
                  <a:extLst>
                    <a:ext uri="{FF2B5EF4-FFF2-40B4-BE49-F238E27FC236}">
                      <a16:creationId xmlns:a16="http://schemas.microsoft.com/office/drawing/2014/main" id="{545EFFCC-6060-D90C-7284-7284442618A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607342" y="260075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0" name="דיו 79">
                  <a:extLst>
                    <a:ext uri="{FF2B5EF4-FFF2-40B4-BE49-F238E27FC236}">
                      <a16:creationId xmlns:a16="http://schemas.microsoft.com/office/drawing/2014/main" id="{3A75095E-A699-DD6B-1630-A6FAC155C850}"/>
                    </a:ext>
                  </a:extLst>
                </p14:cNvPr>
                <p14:cNvContentPartPr/>
                <p14:nvPr/>
              </p14:nvContentPartPr>
              <p14:xfrm>
                <a:off x="2566662" y="2496711"/>
                <a:ext cx="360" cy="360"/>
              </p14:xfrm>
            </p:contentPart>
          </mc:Choice>
          <mc:Fallback xmlns="">
            <p:pic>
              <p:nvPicPr>
                <p:cNvPr id="80" name="דיו 79">
                  <a:extLst>
                    <a:ext uri="{FF2B5EF4-FFF2-40B4-BE49-F238E27FC236}">
                      <a16:creationId xmlns:a16="http://schemas.microsoft.com/office/drawing/2014/main" id="{3A75095E-A699-DD6B-1630-A6FAC155C85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558022" y="248771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קבוצה 157">
            <a:extLst>
              <a:ext uri="{FF2B5EF4-FFF2-40B4-BE49-F238E27FC236}">
                <a16:creationId xmlns:a16="http://schemas.microsoft.com/office/drawing/2014/main" id="{29779850-7E30-6EE4-4A2E-724CD65BC184}"/>
              </a:ext>
            </a:extLst>
          </p:cNvPr>
          <p:cNvGrpSpPr/>
          <p:nvPr/>
        </p:nvGrpSpPr>
        <p:grpSpPr>
          <a:xfrm>
            <a:off x="5818902" y="1125111"/>
            <a:ext cx="2870280" cy="1290960"/>
            <a:chOff x="5818902" y="1125111"/>
            <a:chExt cx="2870280" cy="129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4" name="דיו 83">
                  <a:extLst>
                    <a:ext uri="{FF2B5EF4-FFF2-40B4-BE49-F238E27FC236}">
                      <a16:creationId xmlns:a16="http://schemas.microsoft.com/office/drawing/2014/main" id="{BE367319-EB56-1CFE-A470-3B3C1F30CD10}"/>
                    </a:ext>
                  </a:extLst>
                </p14:cNvPr>
                <p14:cNvContentPartPr/>
                <p14:nvPr/>
              </p14:nvContentPartPr>
              <p14:xfrm>
                <a:off x="8461302" y="1348311"/>
                <a:ext cx="114120" cy="149760"/>
              </p14:xfrm>
            </p:contentPart>
          </mc:Choice>
          <mc:Fallback xmlns="">
            <p:pic>
              <p:nvPicPr>
                <p:cNvPr id="84" name="דיו 83">
                  <a:extLst>
                    <a:ext uri="{FF2B5EF4-FFF2-40B4-BE49-F238E27FC236}">
                      <a16:creationId xmlns:a16="http://schemas.microsoft.com/office/drawing/2014/main" id="{BE367319-EB56-1CFE-A470-3B3C1F30CD10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452662" y="1339311"/>
                  <a:ext cx="1317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5" name="דיו 84">
                  <a:extLst>
                    <a:ext uri="{FF2B5EF4-FFF2-40B4-BE49-F238E27FC236}">
                      <a16:creationId xmlns:a16="http://schemas.microsoft.com/office/drawing/2014/main" id="{4FB1899E-4617-D4AA-6D39-B37CF7EAAAFE}"/>
                    </a:ext>
                  </a:extLst>
                </p14:cNvPr>
                <p14:cNvContentPartPr/>
                <p14:nvPr/>
              </p14:nvContentPartPr>
              <p14:xfrm>
                <a:off x="8468142" y="1343271"/>
                <a:ext cx="360" cy="360"/>
              </p14:xfrm>
            </p:contentPart>
          </mc:Choice>
          <mc:Fallback xmlns="">
            <p:pic>
              <p:nvPicPr>
                <p:cNvPr id="85" name="דיו 84">
                  <a:extLst>
                    <a:ext uri="{FF2B5EF4-FFF2-40B4-BE49-F238E27FC236}">
                      <a16:creationId xmlns:a16="http://schemas.microsoft.com/office/drawing/2014/main" id="{4FB1899E-4617-D4AA-6D39-B37CF7EAAAF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459502" y="13346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6" name="דיו 85">
                  <a:extLst>
                    <a:ext uri="{FF2B5EF4-FFF2-40B4-BE49-F238E27FC236}">
                      <a16:creationId xmlns:a16="http://schemas.microsoft.com/office/drawing/2014/main" id="{02113BF1-4058-7246-B553-EC973ECAA616}"/>
                    </a:ext>
                  </a:extLst>
                </p14:cNvPr>
                <p14:cNvContentPartPr/>
                <p14:nvPr/>
              </p14:nvContentPartPr>
              <p14:xfrm>
                <a:off x="8323422" y="1357311"/>
                <a:ext cx="151560" cy="171360"/>
              </p14:xfrm>
            </p:contentPart>
          </mc:Choice>
          <mc:Fallback xmlns="">
            <p:pic>
              <p:nvPicPr>
                <p:cNvPr id="86" name="דיו 85">
                  <a:extLst>
                    <a:ext uri="{FF2B5EF4-FFF2-40B4-BE49-F238E27FC236}">
                      <a16:creationId xmlns:a16="http://schemas.microsoft.com/office/drawing/2014/main" id="{02113BF1-4058-7246-B553-EC973ECAA61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314422" y="1348311"/>
                  <a:ext cx="1692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7" name="דיו 86">
                  <a:extLst>
                    <a:ext uri="{FF2B5EF4-FFF2-40B4-BE49-F238E27FC236}">
                      <a16:creationId xmlns:a16="http://schemas.microsoft.com/office/drawing/2014/main" id="{25BD8F0D-D82D-7832-7FCD-DA64AEFEC775}"/>
                    </a:ext>
                  </a:extLst>
                </p14:cNvPr>
                <p14:cNvContentPartPr/>
                <p14:nvPr/>
              </p14:nvContentPartPr>
              <p14:xfrm>
                <a:off x="8220822" y="1343271"/>
                <a:ext cx="9000" cy="87840"/>
              </p14:xfrm>
            </p:contentPart>
          </mc:Choice>
          <mc:Fallback xmlns="">
            <p:pic>
              <p:nvPicPr>
                <p:cNvPr id="87" name="דיו 86">
                  <a:extLst>
                    <a:ext uri="{FF2B5EF4-FFF2-40B4-BE49-F238E27FC236}">
                      <a16:creationId xmlns:a16="http://schemas.microsoft.com/office/drawing/2014/main" id="{25BD8F0D-D82D-7832-7FCD-DA64AEFEC77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212182" y="1334631"/>
                  <a:ext cx="266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8" name="דיו 87">
                  <a:extLst>
                    <a:ext uri="{FF2B5EF4-FFF2-40B4-BE49-F238E27FC236}">
                      <a16:creationId xmlns:a16="http://schemas.microsoft.com/office/drawing/2014/main" id="{79E52FF3-F63F-953D-5BA4-EEA7BEA6B539}"/>
                    </a:ext>
                  </a:extLst>
                </p14:cNvPr>
                <p14:cNvContentPartPr/>
                <p14:nvPr/>
              </p14:nvContentPartPr>
              <p14:xfrm>
                <a:off x="8102382" y="1434711"/>
                <a:ext cx="78840" cy="99360"/>
              </p14:xfrm>
            </p:contentPart>
          </mc:Choice>
          <mc:Fallback xmlns="">
            <p:pic>
              <p:nvPicPr>
                <p:cNvPr id="88" name="דיו 87">
                  <a:extLst>
                    <a:ext uri="{FF2B5EF4-FFF2-40B4-BE49-F238E27FC236}">
                      <a16:creationId xmlns:a16="http://schemas.microsoft.com/office/drawing/2014/main" id="{79E52FF3-F63F-953D-5BA4-EEA7BEA6B53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093742" y="1425711"/>
                  <a:ext cx="964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3" name="דיו 92">
                  <a:extLst>
                    <a:ext uri="{FF2B5EF4-FFF2-40B4-BE49-F238E27FC236}">
                      <a16:creationId xmlns:a16="http://schemas.microsoft.com/office/drawing/2014/main" id="{1A891170-C3F2-187D-255E-62841AA8FE1E}"/>
                    </a:ext>
                  </a:extLst>
                </p14:cNvPr>
                <p14:cNvContentPartPr/>
                <p14:nvPr/>
              </p14:nvContentPartPr>
              <p14:xfrm>
                <a:off x="5893782" y="1230591"/>
                <a:ext cx="91080" cy="227880"/>
              </p14:xfrm>
            </p:contentPart>
          </mc:Choice>
          <mc:Fallback xmlns="">
            <p:pic>
              <p:nvPicPr>
                <p:cNvPr id="93" name="דיו 92">
                  <a:extLst>
                    <a:ext uri="{FF2B5EF4-FFF2-40B4-BE49-F238E27FC236}">
                      <a16:creationId xmlns:a16="http://schemas.microsoft.com/office/drawing/2014/main" id="{1A891170-C3F2-187D-255E-62841AA8FE1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885142" y="1221591"/>
                  <a:ext cx="1087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4" name="דיו 93">
                  <a:extLst>
                    <a:ext uri="{FF2B5EF4-FFF2-40B4-BE49-F238E27FC236}">
                      <a16:creationId xmlns:a16="http://schemas.microsoft.com/office/drawing/2014/main" id="{01722DBF-EDFF-007B-220E-F10E273A556A}"/>
                    </a:ext>
                  </a:extLst>
                </p14:cNvPr>
                <p14:cNvContentPartPr/>
                <p14:nvPr/>
              </p14:nvContentPartPr>
              <p14:xfrm>
                <a:off x="6055782" y="1371351"/>
                <a:ext cx="57240" cy="33120"/>
              </p14:xfrm>
            </p:contentPart>
          </mc:Choice>
          <mc:Fallback xmlns="">
            <p:pic>
              <p:nvPicPr>
                <p:cNvPr id="94" name="דיו 93">
                  <a:extLst>
                    <a:ext uri="{FF2B5EF4-FFF2-40B4-BE49-F238E27FC236}">
                      <a16:creationId xmlns:a16="http://schemas.microsoft.com/office/drawing/2014/main" id="{01722DBF-EDFF-007B-220E-F10E273A556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046782" y="1362351"/>
                  <a:ext cx="748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5" name="דיו 94">
                  <a:extLst>
                    <a:ext uri="{FF2B5EF4-FFF2-40B4-BE49-F238E27FC236}">
                      <a16:creationId xmlns:a16="http://schemas.microsoft.com/office/drawing/2014/main" id="{41477392-1470-7F90-E007-5F51B414A8E9}"/>
                    </a:ext>
                  </a:extLst>
                </p14:cNvPr>
                <p14:cNvContentPartPr/>
                <p14:nvPr/>
              </p14:nvContentPartPr>
              <p14:xfrm>
                <a:off x="6119142" y="1328871"/>
                <a:ext cx="155520" cy="101160"/>
              </p14:xfrm>
            </p:contentPart>
          </mc:Choice>
          <mc:Fallback xmlns="">
            <p:pic>
              <p:nvPicPr>
                <p:cNvPr id="95" name="דיו 94">
                  <a:extLst>
                    <a:ext uri="{FF2B5EF4-FFF2-40B4-BE49-F238E27FC236}">
                      <a16:creationId xmlns:a16="http://schemas.microsoft.com/office/drawing/2014/main" id="{41477392-1470-7F90-E007-5F51B414A8E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110142" y="1320231"/>
                  <a:ext cx="1731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6" name="דיו 95">
                  <a:extLst>
                    <a:ext uri="{FF2B5EF4-FFF2-40B4-BE49-F238E27FC236}">
                      <a16:creationId xmlns:a16="http://schemas.microsoft.com/office/drawing/2014/main" id="{1236EAAD-C798-DA0F-A121-679A247D2584}"/>
                    </a:ext>
                  </a:extLst>
                </p14:cNvPr>
                <p14:cNvContentPartPr/>
                <p14:nvPr/>
              </p14:nvContentPartPr>
              <p14:xfrm>
                <a:off x="6259902" y="1202511"/>
                <a:ext cx="201240" cy="192600"/>
              </p14:xfrm>
            </p:contentPart>
          </mc:Choice>
          <mc:Fallback xmlns="">
            <p:pic>
              <p:nvPicPr>
                <p:cNvPr id="96" name="דיו 95">
                  <a:extLst>
                    <a:ext uri="{FF2B5EF4-FFF2-40B4-BE49-F238E27FC236}">
                      <a16:creationId xmlns:a16="http://schemas.microsoft.com/office/drawing/2014/main" id="{1236EAAD-C798-DA0F-A121-679A247D258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250902" y="1193871"/>
                  <a:ext cx="2188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9" name="דיו 88">
                  <a:extLst>
                    <a:ext uri="{FF2B5EF4-FFF2-40B4-BE49-F238E27FC236}">
                      <a16:creationId xmlns:a16="http://schemas.microsoft.com/office/drawing/2014/main" id="{84644DD9-5610-6A3A-0F0A-8342CDE3F545}"/>
                    </a:ext>
                  </a:extLst>
                </p14:cNvPr>
                <p14:cNvContentPartPr/>
                <p14:nvPr/>
              </p14:nvContentPartPr>
              <p14:xfrm>
                <a:off x="7574982" y="1406271"/>
                <a:ext cx="289440" cy="133920"/>
              </p14:xfrm>
            </p:contentPart>
          </mc:Choice>
          <mc:Fallback xmlns="">
            <p:pic>
              <p:nvPicPr>
                <p:cNvPr id="89" name="דיו 88">
                  <a:extLst>
                    <a:ext uri="{FF2B5EF4-FFF2-40B4-BE49-F238E27FC236}">
                      <a16:creationId xmlns:a16="http://schemas.microsoft.com/office/drawing/2014/main" id="{84644DD9-5610-6A3A-0F0A-8342CDE3F54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565982" y="1397631"/>
                  <a:ext cx="3070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0" name="דיו 89">
                  <a:extLst>
                    <a:ext uri="{FF2B5EF4-FFF2-40B4-BE49-F238E27FC236}">
                      <a16:creationId xmlns:a16="http://schemas.microsoft.com/office/drawing/2014/main" id="{E1049D29-42CD-D4C7-7295-267C675626D4}"/>
                    </a:ext>
                  </a:extLst>
                </p14:cNvPr>
                <p14:cNvContentPartPr/>
                <p14:nvPr/>
              </p14:nvContentPartPr>
              <p14:xfrm>
                <a:off x="7392822" y="1328871"/>
                <a:ext cx="188640" cy="238680"/>
              </p14:xfrm>
            </p:contentPart>
          </mc:Choice>
          <mc:Fallback xmlns="">
            <p:pic>
              <p:nvPicPr>
                <p:cNvPr id="90" name="דיו 89">
                  <a:extLst>
                    <a:ext uri="{FF2B5EF4-FFF2-40B4-BE49-F238E27FC236}">
                      <a16:creationId xmlns:a16="http://schemas.microsoft.com/office/drawing/2014/main" id="{E1049D29-42CD-D4C7-7295-267C675626D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384182" y="1320231"/>
                  <a:ext cx="2062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1" name="דיו 90">
                  <a:extLst>
                    <a:ext uri="{FF2B5EF4-FFF2-40B4-BE49-F238E27FC236}">
                      <a16:creationId xmlns:a16="http://schemas.microsoft.com/office/drawing/2014/main" id="{AAACF590-63A4-38D0-E24E-3D262A541411}"/>
                    </a:ext>
                  </a:extLst>
                </p14:cNvPr>
                <p14:cNvContentPartPr/>
                <p14:nvPr/>
              </p14:nvContentPartPr>
              <p14:xfrm>
                <a:off x="7286622" y="1357311"/>
                <a:ext cx="72000" cy="191520"/>
              </p14:xfrm>
            </p:contentPart>
          </mc:Choice>
          <mc:Fallback xmlns="">
            <p:pic>
              <p:nvPicPr>
                <p:cNvPr id="91" name="דיו 90">
                  <a:extLst>
                    <a:ext uri="{FF2B5EF4-FFF2-40B4-BE49-F238E27FC236}">
                      <a16:creationId xmlns:a16="http://schemas.microsoft.com/office/drawing/2014/main" id="{AAACF590-63A4-38D0-E24E-3D262A54141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277982" y="1348311"/>
                  <a:ext cx="896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2" name="דיו 91">
                  <a:extLst>
                    <a:ext uri="{FF2B5EF4-FFF2-40B4-BE49-F238E27FC236}">
                      <a16:creationId xmlns:a16="http://schemas.microsoft.com/office/drawing/2014/main" id="{B4AC9407-B5E5-5BE9-52D3-63D2137FED38}"/>
                    </a:ext>
                  </a:extLst>
                </p14:cNvPr>
                <p14:cNvContentPartPr/>
                <p14:nvPr/>
              </p14:nvContentPartPr>
              <p14:xfrm>
                <a:off x="7279782" y="1512111"/>
                <a:ext cx="14400" cy="61920"/>
              </p14:xfrm>
            </p:contentPart>
          </mc:Choice>
          <mc:Fallback xmlns="">
            <p:pic>
              <p:nvPicPr>
                <p:cNvPr id="92" name="דיו 91">
                  <a:extLst>
                    <a:ext uri="{FF2B5EF4-FFF2-40B4-BE49-F238E27FC236}">
                      <a16:creationId xmlns:a16="http://schemas.microsoft.com/office/drawing/2014/main" id="{B4AC9407-B5E5-5BE9-52D3-63D2137FED3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270782" y="1503111"/>
                  <a:ext cx="320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7" name="דיו 96">
                  <a:extLst>
                    <a:ext uri="{FF2B5EF4-FFF2-40B4-BE49-F238E27FC236}">
                      <a16:creationId xmlns:a16="http://schemas.microsoft.com/office/drawing/2014/main" id="{9A4EFE32-8048-B107-0745-A4748F7316E5}"/>
                    </a:ext>
                  </a:extLst>
                </p14:cNvPr>
                <p14:cNvContentPartPr/>
                <p14:nvPr/>
              </p14:nvContentPartPr>
              <p14:xfrm>
                <a:off x="6631782" y="1188111"/>
                <a:ext cx="149760" cy="142920"/>
              </p14:xfrm>
            </p:contentPart>
          </mc:Choice>
          <mc:Fallback xmlns="">
            <p:pic>
              <p:nvPicPr>
                <p:cNvPr id="97" name="דיו 96">
                  <a:extLst>
                    <a:ext uri="{FF2B5EF4-FFF2-40B4-BE49-F238E27FC236}">
                      <a16:creationId xmlns:a16="http://schemas.microsoft.com/office/drawing/2014/main" id="{9A4EFE32-8048-B107-0745-A4748F7316E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622782" y="1179471"/>
                  <a:ext cx="1674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8" name="דיו 97">
                  <a:extLst>
                    <a:ext uri="{FF2B5EF4-FFF2-40B4-BE49-F238E27FC236}">
                      <a16:creationId xmlns:a16="http://schemas.microsoft.com/office/drawing/2014/main" id="{E317AB9D-6C3C-728D-CC91-2F244F5FF7C8}"/>
                    </a:ext>
                  </a:extLst>
                </p14:cNvPr>
                <p14:cNvContentPartPr/>
                <p14:nvPr/>
              </p14:nvContentPartPr>
              <p14:xfrm>
                <a:off x="6822942" y="1125111"/>
                <a:ext cx="87840" cy="185760"/>
              </p14:xfrm>
            </p:contentPart>
          </mc:Choice>
          <mc:Fallback xmlns="">
            <p:pic>
              <p:nvPicPr>
                <p:cNvPr id="98" name="דיו 97">
                  <a:extLst>
                    <a:ext uri="{FF2B5EF4-FFF2-40B4-BE49-F238E27FC236}">
                      <a16:creationId xmlns:a16="http://schemas.microsoft.com/office/drawing/2014/main" id="{E317AB9D-6C3C-728D-CC91-2F244F5FF7C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813942" y="1116471"/>
                  <a:ext cx="1054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9" name="דיו 98">
                  <a:extLst>
                    <a:ext uri="{FF2B5EF4-FFF2-40B4-BE49-F238E27FC236}">
                      <a16:creationId xmlns:a16="http://schemas.microsoft.com/office/drawing/2014/main" id="{548E60EA-AC4D-1DE5-00A7-3D0D21F5C6A2}"/>
                    </a:ext>
                  </a:extLst>
                </p14:cNvPr>
                <p14:cNvContentPartPr/>
                <p14:nvPr/>
              </p14:nvContentPartPr>
              <p14:xfrm>
                <a:off x="6942102" y="1242831"/>
                <a:ext cx="105120" cy="83520"/>
              </p14:xfrm>
            </p:contentPart>
          </mc:Choice>
          <mc:Fallback xmlns="">
            <p:pic>
              <p:nvPicPr>
                <p:cNvPr id="99" name="דיו 98">
                  <a:extLst>
                    <a:ext uri="{FF2B5EF4-FFF2-40B4-BE49-F238E27FC236}">
                      <a16:creationId xmlns:a16="http://schemas.microsoft.com/office/drawing/2014/main" id="{548E60EA-AC4D-1DE5-00A7-3D0D21F5C6A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933462" y="1233831"/>
                  <a:ext cx="1227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0" name="דיו 99">
                  <a:extLst>
                    <a:ext uri="{FF2B5EF4-FFF2-40B4-BE49-F238E27FC236}">
                      <a16:creationId xmlns:a16="http://schemas.microsoft.com/office/drawing/2014/main" id="{3B2D1D65-5D59-DADD-E755-75966DA50A3D}"/>
                    </a:ext>
                  </a:extLst>
                </p14:cNvPr>
                <p14:cNvContentPartPr/>
                <p14:nvPr/>
              </p14:nvContentPartPr>
              <p14:xfrm>
                <a:off x="7103742" y="1146351"/>
                <a:ext cx="50040" cy="111600"/>
              </p14:xfrm>
            </p:contentPart>
          </mc:Choice>
          <mc:Fallback xmlns="">
            <p:pic>
              <p:nvPicPr>
                <p:cNvPr id="100" name="דיו 99">
                  <a:extLst>
                    <a:ext uri="{FF2B5EF4-FFF2-40B4-BE49-F238E27FC236}">
                      <a16:creationId xmlns:a16="http://schemas.microsoft.com/office/drawing/2014/main" id="{3B2D1D65-5D59-DADD-E755-75966DA50A3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094742" y="1137351"/>
                  <a:ext cx="676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1" name="דיו 100">
                  <a:extLst>
                    <a:ext uri="{FF2B5EF4-FFF2-40B4-BE49-F238E27FC236}">
                      <a16:creationId xmlns:a16="http://schemas.microsoft.com/office/drawing/2014/main" id="{8773C3F3-6E14-9F50-F2B9-144C741E7D5F}"/>
                    </a:ext>
                  </a:extLst>
                </p14:cNvPr>
                <p14:cNvContentPartPr/>
                <p14:nvPr/>
              </p14:nvContentPartPr>
              <p14:xfrm>
                <a:off x="7174302" y="1174071"/>
                <a:ext cx="83880" cy="108720"/>
              </p14:xfrm>
            </p:contentPart>
          </mc:Choice>
          <mc:Fallback xmlns="">
            <p:pic>
              <p:nvPicPr>
                <p:cNvPr id="101" name="דיו 100">
                  <a:extLst>
                    <a:ext uri="{FF2B5EF4-FFF2-40B4-BE49-F238E27FC236}">
                      <a16:creationId xmlns:a16="http://schemas.microsoft.com/office/drawing/2014/main" id="{8773C3F3-6E14-9F50-F2B9-144C741E7D5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165302" y="1165431"/>
                  <a:ext cx="1015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2" name="דיו 101">
                  <a:extLst>
                    <a:ext uri="{FF2B5EF4-FFF2-40B4-BE49-F238E27FC236}">
                      <a16:creationId xmlns:a16="http://schemas.microsoft.com/office/drawing/2014/main" id="{50ADE6BA-009C-A828-F732-945B5309B2B7}"/>
                    </a:ext>
                  </a:extLst>
                </p14:cNvPr>
                <p14:cNvContentPartPr/>
                <p14:nvPr/>
              </p14:nvContentPartPr>
              <p14:xfrm>
                <a:off x="7181142" y="1258671"/>
                <a:ext cx="72720" cy="7200"/>
              </p14:xfrm>
            </p:contentPart>
          </mc:Choice>
          <mc:Fallback xmlns="">
            <p:pic>
              <p:nvPicPr>
                <p:cNvPr id="102" name="דיו 101">
                  <a:extLst>
                    <a:ext uri="{FF2B5EF4-FFF2-40B4-BE49-F238E27FC236}">
                      <a16:creationId xmlns:a16="http://schemas.microsoft.com/office/drawing/2014/main" id="{50ADE6BA-009C-A828-F732-945B5309B2B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172142" y="1249671"/>
                  <a:ext cx="903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3" name="דיו 102">
                  <a:extLst>
                    <a:ext uri="{FF2B5EF4-FFF2-40B4-BE49-F238E27FC236}">
                      <a16:creationId xmlns:a16="http://schemas.microsoft.com/office/drawing/2014/main" id="{CDC7C78A-95D1-EB0F-AE65-79E288B92CBC}"/>
                    </a:ext>
                  </a:extLst>
                </p14:cNvPr>
                <p14:cNvContentPartPr/>
                <p14:nvPr/>
              </p14:nvContentPartPr>
              <p14:xfrm>
                <a:off x="8446542" y="1751151"/>
                <a:ext cx="15120" cy="195840"/>
              </p14:xfrm>
            </p:contentPart>
          </mc:Choice>
          <mc:Fallback xmlns="">
            <p:pic>
              <p:nvPicPr>
                <p:cNvPr id="103" name="דיו 102">
                  <a:extLst>
                    <a:ext uri="{FF2B5EF4-FFF2-40B4-BE49-F238E27FC236}">
                      <a16:creationId xmlns:a16="http://schemas.microsoft.com/office/drawing/2014/main" id="{CDC7C78A-95D1-EB0F-AE65-79E288B92CB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437542" y="1742511"/>
                  <a:ext cx="327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4" name="דיו 103">
                  <a:extLst>
                    <a:ext uri="{FF2B5EF4-FFF2-40B4-BE49-F238E27FC236}">
                      <a16:creationId xmlns:a16="http://schemas.microsoft.com/office/drawing/2014/main" id="{AF1A381F-2E6E-3EF7-EF4D-923187479A39}"/>
                    </a:ext>
                  </a:extLst>
                </p14:cNvPr>
                <p14:cNvContentPartPr/>
                <p14:nvPr/>
              </p14:nvContentPartPr>
              <p14:xfrm>
                <a:off x="8271582" y="1744671"/>
                <a:ext cx="108720" cy="131400"/>
              </p14:xfrm>
            </p:contentPart>
          </mc:Choice>
          <mc:Fallback xmlns="">
            <p:pic>
              <p:nvPicPr>
                <p:cNvPr id="104" name="דיו 103">
                  <a:extLst>
                    <a:ext uri="{FF2B5EF4-FFF2-40B4-BE49-F238E27FC236}">
                      <a16:creationId xmlns:a16="http://schemas.microsoft.com/office/drawing/2014/main" id="{AF1A381F-2E6E-3EF7-EF4D-923187479A3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262942" y="1735671"/>
                  <a:ext cx="1263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5" name="דיו 104">
                  <a:extLst>
                    <a:ext uri="{FF2B5EF4-FFF2-40B4-BE49-F238E27FC236}">
                      <a16:creationId xmlns:a16="http://schemas.microsoft.com/office/drawing/2014/main" id="{95DF1A6E-4851-E41F-18B7-BF5E7F1DCD6B}"/>
                    </a:ext>
                  </a:extLst>
                </p14:cNvPr>
                <p14:cNvContentPartPr/>
                <p14:nvPr/>
              </p14:nvContentPartPr>
              <p14:xfrm>
                <a:off x="8208222" y="1814151"/>
                <a:ext cx="43200" cy="140760"/>
              </p14:xfrm>
            </p:contentPart>
          </mc:Choice>
          <mc:Fallback xmlns="">
            <p:pic>
              <p:nvPicPr>
                <p:cNvPr id="105" name="דיו 104">
                  <a:extLst>
                    <a:ext uri="{FF2B5EF4-FFF2-40B4-BE49-F238E27FC236}">
                      <a16:creationId xmlns:a16="http://schemas.microsoft.com/office/drawing/2014/main" id="{95DF1A6E-4851-E41F-18B7-BF5E7F1DCD6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99222" y="1805511"/>
                  <a:ext cx="608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6" name="דיו 105">
                  <a:extLst>
                    <a:ext uri="{FF2B5EF4-FFF2-40B4-BE49-F238E27FC236}">
                      <a16:creationId xmlns:a16="http://schemas.microsoft.com/office/drawing/2014/main" id="{6CA4F070-FB62-468B-885E-87494A3A40D8}"/>
                    </a:ext>
                  </a:extLst>
                </p14:cNvPr>
                <p14:cNvContentPartPr/>
                <p14:nvPr/>
              </p14:nvContentPartPr>
              <p14:xfrm>
                <a:off x="8109942" y="1807671"/>
                <a:ext cx="86760" cy="57960"/>
              </p14:xfrm>
            </p:contentPart>
          </mc:Choice>
          <mc:Fallback xmlns="">
            <p:pic>
              <p:nvPicPr>
                <p:cNvPr id="106" name="דיו 105">
                  <a:extLst>
                    <a:ext uri="{FF2B5EF4-FFF2-40B4-BE49-F238E27FC236}">
                      <a16:creationId xmlns:a16="http://schemas.microsoft.com/office/drawing/2014/main" id="{6CA4F070-FB62-468B-885E-87494A3A40D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100942" y="1798671"/>
                  <a:ext cx="1044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7" name="דיו 106">
                  <a:extLst>
                    <a:ext uri="{FF2B5EF4-FFF2-40B4-BE49-F238E27FC236}">
                      <a16:creationId xmlns:a16="http://schemas.microsoft.com/office/drawing/2014/main" id="{0013DAC9-0DB3-A107-631E-53408ABE91BF}"/>
                    </a:ext>
                  </a:extLst>
                </p14:cNvPr>
                <p14:cNvContentPartPr/>
                <p14:nvPr/>
              </p14:nvContentPartPr>
              <p14:xfrm>
                <a:off x="8067102" y="1786431"/>
                <a:ext cx="7920" cy="62280"/>
              </p14:xfrm>
            </p:contentPart>
          </mc:Choice>
          <mc:Fallback xmlns="">
            <p:pic>
              <p:nvPicPr>
                <p:cNvPr id="107" name="דיו 106">
                  <a:extLst>
                    <a:ext uri="{FF2B5EF4-FFF2-40B4-BE49-F238E27FC236}">
                      <a16:creationId xmlns:a16="http://schemas.microsoft.com/office/drawing/2014/main" id="{0013DAC9-0DB3-A107-631E-53408ABE91B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058462" y="1777431"/>
                  <a:ext cx="255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8" name="דיו 107">
                  <a:extLst>
                    <a:ext uri="{FF2B5EF4-FFF2-40B4-BE49-F238E27FC236}">
                      <a16:creationId xmlns:a16="http://schemas.microsoft.com/office/drawing/2014/main" id="{CE92A36E-933C-191E-70D1-B9E2A5DF71B4}"/>
                    </a:ext>
                  </a:extLst>
                </p14:cNvPr>
                <p14:cNvContentPartPr/>
                <p14:nvPr/>
              </p14:nvContentPartPr>
              <p14:xfrm>
                <a:off x="8053422" y="1772031"/>
                <a:ext cx="13680" cy="125640"/>
              </p14:xfrm>
            </p:contentPart>
          </mc:Choice>
          <mc:Fallback xmlns="">
            <p:pic>
              <p:nvPicPr>
                <p:cNvPr id="108" name="דיו 107">
                  <a:extLst>
                    <a:ext uri="{FF2B5EF4-FFF2-40B4-BE49-F238E27FC236}">
                      <a16:creationId xmlns:a16="http://schemas.microsoft.com/office/drawing/2014/main" id="{CE92A36E-933C-191E-70D1-B9E2A5DF71B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044782" y="1763031"/>
                  <a:ext cx="313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9" name="דיו 108">
                  <a:extLst>
                    <a:ext uri="{FF2B5EF4-FFF2-40B4-BE49-F238E27FC236}">
                      <a16:creationId xmlns:a16="http://schemas.microsoft.com/office/drawing/2014/main" id="{85CED05E-C12A-DFFE-E450-A72DFECC88C2}"/>
                    </a:ext>
                  </a:extLst>
                </p14:cNvPr>
                <p14:cNvContentPartPr/>
                <p14:nvPr/>
              </p14:nvContentPartPr>
              <p14:xfrm>
                <a:off x="7982862" y="1856631"/>
                <a:ext cx="30600" cy="32040"/>
              </p14:xfrm>
            </p:contentPart>
          </mc:Choice>
          <mc:Fallback xmlns="">
            <p:pic>
              <p:nvPicPr>
                <p:cNvPr id="109" name="דיו 108">
                  <a:extLst>
                    <a:ext uri="{FF2B5EF4-FFF2-40B4-BE49-F238E27FC236}">
                      <a16:creationId xmlns:a16="http://schemas.microsoft.com/office/drawing/2014/main" id="{85CED05E-C12A-DFFE-E450-A72DFECC88C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974222" y="1847631"/>
                  <a:ext cx="482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0" name="דיו 109">
                  <a:extLst>
                    <a:ext uri="{FF2B5EF4-FFF2-40B4-BE49-F238E27FC236}">
                      <a16:creationId xmlns:a16="http://schemas.microsoft.com/office/drawing/2014/main" id="{4D03D515-90F0-9527-1A29-2E1F6521D542}"/>
                    </a:ext>
                  </a:extLst>
                </p14:cNvPr>
                <p14:cNvContentPartPr/>
                <p14:nvPr/>
              </p14:nvContentPartPr>
              <p14:xfrm>
                <a:off x="7714302" y="1870671"/>
                <a:ext cx="255240" cy="65520"/>
              </p14:xfrm>
            </p:contentPart>
          </mc:Choice>
          <mc:Fallback xmlns="">
            <p:pic>
              <p:nvPicPr>
                <p:cNvPr id="110" name="דיו 109">
                  <a:extLst>
                    <a:ext uri="{FF2B5EF4-FFF2-40B4-BE49-F238E27FC236}">
                      <a16:creationId xmlns:a16="http://schemas.microsoft.com/office/drawing/2014/main" id="{4D03D515-90F0-9527-1A29-2E1F6521D54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705302" y="1861671"/>
                  <a:ext cx="2728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1" name="דיו 110">
                  <a:extLst>
                    <a:ext uri="{FF2B5EF4-FFF2-40B4-BE49-F238E27FC236}">
                      <a16:creationId xmlns:a16="http://schemas.microsoft.com/office/drawing/2014/main" id="{F7122903-C121-4932-DC7B-2BC23433933B}"/>
                    </a:ext>
                  </a:extLst>
                </p14:cNvPr>
                <p14:cNvContentPartPr/>
                <p14:nvPr/>
              </p14:nvContentPartPr>
              <p14:xfrm>
                <a:off x="7427382" y="1842591"/>
                <a:ext cx="112320" cy="56520"/>
              </p14:xfrm>
            </p:contentPart>
          </mc:Choice>
          <mc:Fallback xmlns="">
            <p:pic>
              <p:nvPicPr>
                <p:cNvPr id="111" name="דיו 110">
                  <a:extLst>
                    <a:ext uri="{FF2B5EF4-FFF2-40B4-BE49-F238E27FC236}">
                      <a16:creationId xmlns:a16="http://schemas.microsoft.com/office/drawing/2014/main" id="{F7122903-C121-4932-DC7B-2BC23433933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418742" y="1833591"/>
                  <a:ext cx="1299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2" name="דיו 111">
                  <a:extLst>
                    <a:ext uri="{FF2B5EF4-FFF2-40B4-BE49-F238E27FC236}">
                      <a16:creationId xmlns:a16="http://schemas.microsoft.com/office/drawing/2014/main" id="{280D27D4-87E8-504D-3D2F-203052814D54}"/>
                    </a:ext>
                  </a:extLst>
                </p14:cNvPr>
                <p14:cNvContentPartPr/>
                <p14:nvPr/>
              </p14:nvContentPartPr>
              <p14:xfrm>
                <a:off x="7396782" y="1793271"/>
                <a:ext cx="37800" cy="147960"/>
              </p14:xfrm>
            </p:contentPart>
          </mc:Choice>
          <mc:Fallback xmlns="">
            <p:pic>
              <p:nvPicPr>
                <p:cNvPr id="112" name="דיו 111">
                  <a:extLst>
                    <a:ext uri="{FF2B5EF4-FFF2-40B4-BE49-F238E27FC236}">
                      <a16:creationId xmlns:a16="http://schemas.microsoft.com/office/drawing/2014/main" id="{280D27D4-87E8-504D-3D2F-203052814D5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387782" y="1784271"/>
                  <a:ext cx="554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3" name="דיו 112">
                  <a:extLst>
                    <a:ext uri="{FF2B5EF4-FFF2-40B4-BE49-F238E27FC236}">
                      <a16:creationId xmlns:a16="http://schemas.microsoft.com/office/drawing/2014/main" id="{906D025E-02F3-72F4-3851-874C9125E546}"/>
                    </a:ext>
                  </a:extLst>
                </p14:cNvPr>
                <p14:cNvContentPartPr/>
                <p14:nvPr/>
              </p14:nvContentPartPr>
              <p14:xfrm>
                <a:off x="7335942" y="1800471"/>
                <a:ext cx="360" cy="360"/>
              </p14:xfrm>
            </p:contentPart>
          </mc:Choice>
          <mc:Fallback xmlns="">
            <p:pic>
              <p:nvPicPr>
                <p:cNvPr id="113" name="דיו 112">
                  <a:extLst>
                    <a:ext uri="{FF2B5EF4-FFF2-40B4-BE49-F238E27FC236}">
                      <a16:creationId xmlns:a16="http://schemas.microsoft.com/office/drawing/2014/main" id="{906D025E-02F3-72F4-3851-874C9125E54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27302" y="179147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4" name="דיו 113">
                  <a:extLst>
                    <a:ext uri="{FF2B5EF4-FFF2-40B4-BE49-F238E27FC236}">
                      <a16:creationId xmlns:a16="http://schemas.microsoft.com/office/drawing/2014/main" id="{30DC7201-4322-6D28-78A7-44111F5C5224}"/>
                    </a:ext>
                  </a:extLst>
                </p14:cNvPr>
                <p14:cNvContentPartPr/>
                <p14:nvPr/>
              </p14:nvContentPartPr>
              <p14:xfrm>
                <a:off x="7187622" y="1772031"/>
                <a:ext cx="101160" cy="332280"/>
              </p14:xfrm>
            </p:contentPart>
          </mc:Choice>
          <mc:Fallback xmlns="">
            <p:pic>
              <p:nvPicPr>
                <p:cNvPr id="114" name="דיו 113">
                  <a:extLst>
                    <a:ext uri="{FF2B5EF4-FFF2-40B4-BE49-F238E27FC236}">
                      <a16:creationId xmlns:a16="http://schemas.microsoft.com/office/drawing/2014/main" id="{30DC7201-4322-6D28-78A7-44111F5C5224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178622" y="1763031"/>
                  <a:ext cx="11880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0" name="דיו 119">
                  <a:extLst>
                    <a:ext uri="{FF2B5EF4-FFF2-40B4-BE49-F238E27FC236}">
                      <a16:creationId xmlns:a16="http://schemas.microsoft.com/office/drawing/2014/main" id="{F5D1869F-E036-AD3A-0B8E-60BDED318524}"/>
                    </a:ext>
                  </a:extLst>
                </p14:cNvPr>
                <p14:cNvContentPartPr/>
                <p14:nvPr/>
              </p14:nvContentPartPr>
              <p14:xfrm>
                <a:off x="6892782" y="1779231"/>
                <a:ext cx="131400" cy="62640"/>
              </p14:xfrm>
            </p:contentPart>
          </mc:Choice>
          <mc:Fallback xmlns="">
            <p:pic>
              <p:nvPicPr>
                <p:cNvPr id="120" name="דיו 119">
                  <a:extLst>
                    <a:ext uri="{FF2B5EF4-FFF2-40B4-BE49-F238E27FC236}">
                      <a16:creationId xmlns:a16="http://schemas.microsoft.com/office/drawing/2014/main" id="{F5D1869F-E036-AD3A-0B8E-60BDED31852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883782" y="1770231"/>
                  <a:ext cx="1490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1" name="דיו 120">
                  <a:extLst>
                    <a:ext uri="{FF2B5EF4-FFF2-40B4-BE49-F238E27FC236}">
                      <a16:creationId xmlns:a16="http://schemas.microsoft.com/office/drawing/2014/main" id="{EE5D7948-BAB4-1C3C-6C65-65C00975F404}"/>
                    </a:ext>
                  </a:extLst>
                </p14:cNvPr>
                <p14:cNvContentPartPr/>
                <p14:nvPr/>
              </p14:nvContentPartPr>
              <p14:xfrm>
                <a:off x="6843462" y="1680591"/>
                <a:ext cx="14400" cy="127080"/>
              </p14:xfrm>
            </p:contentPart>
          </mc:Choice>
          <mc:Fallback xmlns="">
            <p:pic>
              <p:nvPicPr>
                <p:cNvPr id="121" name="דיו 120">
                  <a:extLst>
                    <a:ext uri="{FF2B5EF4-FFF2-40B4-BE49-F238E27FC236}">
                      <a16:creationId xmlns:a16="http://schemas.microsoft.com/office/drawing/2014/main" id="{EE5D7948-BAB4-1C3C-6C65-65C00975F404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834462" y="1671951"/>
                  <a:ext cx="320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2" name="דיו 121">
                  <a:extLst>
                    <a:ext uri="{FF2B5EF4-FFF2-40B4-BE49-F238E27FC236}">
                      <a16:creationId xmlns:a16="http://schemas.microsoft.com/office/drawing/2014/main" id="{8CE12AC8-B5A2-5343-7DF6-811D16C0DD06}"/>
                    </a:ext>
                  </a:extLst>
                </p14:cNvPr>
                <p14:cNvContentPartPr/>
                <p14:nvPr/>
              </p14:nvContentPartPr>
              <p14:xfrm>
                <a:off x="6752382" y="1751151"/>
                <a:ext cx="75600" cy="57960"/>
              </p14:xfrm>
            </p:contentPart>
          </mc:Choice>
          <mc:Fallback xmlns="">
            <p:pic>
              <p:nvPicPr>
                <p:cNvPr id="122" name="דיו 121">
                  <a:extLst>
                    <a:ext uri="{FF2B5EF4-FFF2-40B4-BE49-F238E27FC236}">
                      <a16:creationId xmlns:a16="http://schemas.microsoft.com/office/drawing/2014/main" id="{8CE12AC8-B5A2-5343-7DF6-811D16C0DD0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743382" y="1742511"/>
                  <a:ext cx="932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3" name="דיו 122">
                  <a:extLst>
                    <a:ext uri="{FF2B5EF4-FFF2-40B4-BE49-F238E27FC236}">
                      <a16:creationId xmlns:a16="http://schemas.microsoft.com/office/drawing/2014/main" id="{438F53FE-22A0-52FD-81AC-2665BCB9CA4A}"/>
                    </a:ext>
                  </a:extLst>
                </p14:cNvPr>
                <p14:cNvContentPartPr/>
                <p14:nvPr/>
              </p14:nvContentPartPr>
              <p14:xfrm>
                <a:off x="6787302" y="1772031"/>
                <a:ext cx="360" cy="63720"/>
              </p14:xfrm>
            </p:contentPart>
          </mc:Choice>
          <mc:Fallback xmlns="">
            <p:pic>
              <p:nvPicPr>
                <p:cNvPr id="123" name="דיו 122">
                  <a:extLst>
                    <a:ext uri="{FF2B5EF4-FFF2-40B4-BE49-F238E27FC236}">
                      <a16:creationId xmlns:a16="http://schemas.microsoft.com/office/drawing/2014/main" id="{438F53FE-22A0-52FD-81AC-2665BCB9CA4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778662" y="1763031"/>
                  <a:ext cx="180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4" name="דיו 123">
                  <a:extLst>
                    <a:ext uri="{FF2B5EF4-FFF2-40B4-BE49-F238E27FC236}">
                      <a16:creationId xmlns:a16="http://schemas.microsoft.com/office/drawing/2014/main" id="{AA99F3D7-F8E2-ADED-1B03-8AC7B153C016}"/>
                    </a:ext>
                  </a:extLst>
                </p14:cNvPr>
                <p14:cNvContentPartPr/>
                <p14:nvPr/>
              </p14:nvContentPartPr>
              <p14:xfrm>
                <a:off x="6732582" y="1723071"/>
                <a:ext cx="5760" cy="23040"/>
              </p14:xfrm>
            </p:contentPart>
          </mc:Choice>
          <mc:Fallback xmlns="">
            <p:pic>
              <p:nvPicPr>
                <p:cNvPr id="124" name="דיו 123">
                  <a:extLst>
                    <a:ext uri="{FF2B5EF4-FFF2-40B4-BE49-F238E27FC236}">
                      <a16:creationId xmlns:a16="http://schemas.microsoft.com/office/drawing/2014/main" id="{AA99F3D7-F8E2-ADED-1B03-8AC7B153C016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723942" y="1714071"/>
                  <a:ext cx="234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5" name="דיו 124">
                  <a:extLst>
                    <a:ext uri="{FF2B5EF4-FFF2-40B4-BE49-F238E27FC236}">
                      <a16:creationId xmlns:a16="http://schemas.microsoft.com/office/drawing/2014/main" id="{0E463C59-5E6D-7D84-1373-9AFFC863F532}"/>
                    </a:ext>
                  </a:extLst>
                </p14:cNvPr>
                <p14:cNvContentPartPr/>
                <p14:nvPr/>
              </p14:nvContentPartPr>
              <p14:xfrm>
                <a:off x="6648342" y="1709031"/>
                <a:ext cx="141480" cy="248760"/>
              </p14:xfrm>
            </p:contentPart>
          </mc:Choice>
          <mc:Fallback xmlns="">
            <p:pic>
              <p:nvPicPr>
                <p:cNvPr id="125" name="דיו 124">
                  <a:extLst>
                    <a:ext uri="{FF2B5EF4-FFF2-40B4-BE49-F238E27FC236}">
                      <a16:creationId xmlns:a16="http://schemas.microsoft.com/office/drawing/2014/main" id="{0E463C59-5E6D-7D84-1373-9AFFC863F532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639342" y="1700031"/>
                  <a:ext cx="1591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6" name="דיו 125">
                  <a:extLst>
                    <a:ext uri="{FF2B5EF4-FFF2-40B4-BE49-F238E27FC236}">
                      <a16:creationId xmlns:a16="http://schemas.microsoft.com/office/drawing/2014/main" id="{038E6C1E-E64F-79E9-8C1F-975DD8BC9BB3}"/>
                    </a:ext>
                  </a:extLst>
                </p14:cNvPr>
                <p14:cNvContentPartPr/>
                <p14:nvPr/>
              </p14:nvContentPartPr>
              <p14:xfrm>
                <a:off x="6407502" y="1687791"/>
                <a:ext cx="86040" cy="126720"/>
              </p14:xfrm>
            </p:contentPart>
          </mc:Choice>
          <mc:Fallback xmlns="">
            <p:pic>
              <p:nvPicPr>
                <p:cNvPr id="126" name="דיו 125">
                  <a:extLst>
                    <a:ext uri="{FF2B5EF4-FFF2-40B4-BE49-F238E27FC236}">
                      <a16:creationId xmlns:a16="http://schemas.microsoft.com/office/drawing/2014/main" id="{038E6C1E-E64F-79E9-8C1F-975DD8BC9BB3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398502" y="1678791"/>
                  <a:ext cx="1036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7" name="דיו 126">
                  <a:extLst>
                    <a:ext uri="{FF2B5EF4-FFF2-40B4-BE49-F238E27FC236}">
                      <a16:creationId xmlns:a16="http://schemas.microsoft.com/office/drawing/2014/main" id="{5795A15F-11CD-693B-171E-8EE06EAE2777}"/>
                    </a:ext>
                  </a:extLst>
                </p14:cNvPr>
                <p14:cNvContentPartPr/>
                <p14:nvPr/>
              </p14:nvContentPartPr>
              <p14:xfrm>
                <a:off x="6414702" y="1751151"/>
                <a:ext cx="360" cy="12600"/>
              </p14:xfrm>
            </p:contentPart>
          </mc:Choice>
          <mc:Fallback xmlns="">
            <p:pic>
              <p:nvPicPr>
                <p:cNvPr id="127" name="דיו 126">
                  <a:extLst>
                    <a:ext uri="{FF2B5EF4-FFF2-40B4-BE49-F238E27FC236}">
                      <a16:creationId xmlns:a16="http://schemas.microsoft.com/office/drawing/2014/main" id="{5795A15F-11CD-693B-171E-8EE06EAE2777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405702" y="1742511"/>
                  <a:ext cx="180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28" name="דיו 127">
                  <a:extLst>
                    <a:ext uri="{FF2B5EF4-FFF2-40B4-BE49-F238E27FC236}">
                      <a16:creationId xmlns:a16="http://schemas.microsoft.com/office/drawing/2014/main" id="{CC9FEA12-0B3B-0BCB-00A9-D72C46E6C209}"/>
                    </a:ext>
                  </a:extLst>
                </p14:cNvPr>
                <p14:cNvContentPartPr/>
                <p14:nvPr/>
              </p14:nvContentPartPr>
              <p14:xfrm>
                <a:off x="6223902" y="1645671"/>
                <a:ext cx="178200" cy="198720"/>
              </p14:xfrm>
            </p:contentPart>
          </mc:Choice>
          <mc:Fallback xmlns="">
            <p:pic>
              <p:nvPicPr>
                <p:cNvPr id="128" name="דיו 127">
                  <a:extLst>
                    <a:ext uri="{FF2B5EF4-FFF2-40B4-BE49-F238E27FC236}">
                      <a16:creationId xmlns:a16="http://schemas.microsoft.com/office/drawing/2014/main" id="{CC9FEA12-0B3B-0BCB-00A9-D72C46E6C209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215262" y="1636671"/>
                  <a:ext cx="1958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29" name="דיו 128">
                  <a:extLst>
                    <a:ext uri="{FF2B5EF4-FFF2-40B4-BE49-F238E27FC236}">
                      <a16:creationId xmlns:a16="http://schemas.microsoft.com/office/drawing/2014/main" id="{9A087241-E288-B247-7A69-A73FB3BD847C}"/>
                    </a:ext>
                  </a:extLst>
                </p14:cNvPr>
                <p14:cNvContentPartPr/>
                <p14:nvPr/>
              </p14:nvContentPartPr>
              <p14:xfrm>
                <a:off x="6161262" y="1680591"/>
                <a:ext cx="360" cy="360"/>
              </p14:xfrm>
            </p:contentPart>
          </mc:Choice>
          <mc:Fallback xmlns="">
            <p:pic>
              <p:nvPicPr>
                <p:cNvPr id="129" name="דיו 128">
                  <a:extLst>
                    <a:ext uri="{FF2B5EF4-FFF2-40B4-BE49-F238E27FC236}">
                      <a16:creationId xmlns:a16="http://schemas.microsoft.com/office/drawing/2014/main" id="{9A087241-E288-B247-7A69-A73FB3BD847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152622" y="167195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0" name="דיו 129">
                  <a:extLst>
                    <a:ext uri="{FF2B5EF4-FFF2-40B4-BE49-F238E27FC236}">
                      <a16:creationId xmlns:a16="http://schemas.microsoft.com/office/drawing/2014/main" id="{AB8198B1-446B-528A-7E12-B7F46782D8B1}"/>
                    </a:ext>
                  </a:extLst>
                </p14:cNvPr>
                <p14:cNvContentPartPr/>
                <p14:nvPr/>
              </p14:nvContentPartPr>
              <p14:xfrm>
                <a:off x="6113382" y="1680591"/>
                <a:ext cx="6120" cy="90360"/>
              </p14:xfrm>
            </p:contentPart>
          </mc:Choice>
          <mc:Fallback xmlns="">
            <p:pic>
              <p:nvPicPr>
                <p:cNvPr id="130" name="דיו 129">
                  <a:extLst>
                    <a:ext uri="{FF2B5EF4-FFF2-40B4-BE49-F238E27FC236}">
                      <a16:creationId xmlns:a16="http://schemas.microsoft.com/office/drawing/2014/main" id="{AB8198B1-446B-528A-7E12-B7F46782D8B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104742" y="1671951"/>
                  <a:ext cx="237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1" name="דיו 130">
                  <a:extLst>
                    <a:ext uri="{FF2B5EF4-FFF2-40B4-BE49-F238E27FC236}">
                      <a16:creationId xmlns:a16="http://schemas.microsoft.com/office/drawing/2014/main" id="{235DAA2A-DC6C-22D1-17A9-9048A91E1E55}"/>
                    </a:ext>
                  </a:extLst>
                </p14:cNvPr>
                <p14:cNvContentPartPr/>
                <p14:nvPr/>
              </p14:nvContentPartPr>
              <p14:xfrm>
                <a:off x="6034542" y="1652871"/>
                <a:ext cx="71640" cy="187920"/>
              </p14:xfrm>
            </p:contentPart>
          </mc:Choice>
          <mc:Fallback xmlns="">
            <p:pic>
              <p:nvPicPr>
                <p:cNvPr id="131" name="דיו 130">
                  <a:extLst>
                    <a:ext uri="{FF2B5EF4-FFF2-40B4-BE49-F238E27FC236}">
                      <a16:creationId xmlns:a16="http://schemas.microsoft.com/office/drawing/2014/main" id="{235DAA2A-DC6C-22D1-17A9-9048A91E1E5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025542" y="1643871"/>
                  <a:ext cx="892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2" name="דיו 131">
                  <a:extLst>
                    <a:ext uri="{FF2B5EF4-FFF2-40B4-BE49-F238E27FC236}">
                      <a16:creationId xmlns:a16="http://schemas.microsoft.com/office/drawing/2014/main" id="{A28591D9-18ED-35AD-96A7-2951A6C9BE09}"/>
                    </a:ext>
                  </a:extLst>
                </p14:cNvPr>
                <p14:cNvContentPartPr/>
                <p14:nvPr/>
              </p14:nvContentPartPr>
              <p14:xfrm>
                <a:off x="5964342" y="1687791"/>
                <a:ext cx="360" cy="360"/>
              </p14:xfrm>
            </p:contentPart>
          </mc:Choice>
          <mc:Fallback xmlns="">
            <p:pic>
              <p:nvPicPr>
                <p:cNvPr id="132" name="דיו 131">
                  <a:extLst>
                    <a:ext uri="{FF2B5EF4-FFF2-40B4-BE49-F238E27FC236}">
                      <a16:creationId xmlns:a16="http://schemas.microsoft.com/office/drawing/2014/main" id="{A28591D9-18ED-35AD-96A7-2951A6C9BE0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955702" y="167915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3" name="דיו 132">
                  <a:extLst>
                    <a:ext uri="{FF2B5EF4-FFF2-40B4-BE49-F238E27FC236}">
                      <a16:creationId xmlns:a16="http://schemas.microsoft.com/office/drawing/2014/main" id="{903C1A26-107C-0E5A-3FB3-EB830E131BEE}"/>
                    </a:ext>
                  </a:extLst>
                </p14:cNvPr>
                <p14:cNvContentPartPr/>
                <p14:nvPr/>
              </p14:nvContentPartPr>
              <p14:xfrm>
                <a:off x="5818902" y="1666551"/>
                <a:ext cx="93960" cy="221760"/>
              </p14:xfrm>
            </p:contentPart>
          </mc:Choice>
          <mc:Fallback xmlns="">
            <p:pic>
              <p:nvPicPr>
                <p:cNvPr id="133" name="דיו 132">
                  <a:extLst>
                    <a:ext uri="{FF2B5EF4-FFF2-40B4-BE49-F238E27FC236}">
                      <a16:creationId xmlns:a16="http://schemas.microsoft.com/office/drawing/2014/main" id="{903C1A26-107C-0E5A-3FB3-EB830E131BEE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810262" y="1657911"/>
                  <a:ext cx="1116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4" name="דיו 133">
                  <a:extLst>
                    <a:ext uri="{FF2B5EF4-FFF2-40B4-BE49-F238E27FC236}">
                      <a16:creationId xmlns:a16="http://schemas.microsoft.com/office/drawing/2014/main" id="{DA66F9FD-830E-C9A4-EEFF-61BA81ACBDF2}"/>
                    </a:ext>
                  </a:extLst>
                </p14:cNvPr>
                <p14:cNvContentPartPr/>
                <p14:nvPr/>
              </p14:nvContentPartPr>
              <p14:xfrm>
                <a:off x="8588022" y="2235711"/>
                <a:ext cx="101160" cy="106560"/>
              </p14:xfrm>
            </p:contentPart>
          </mc:Choice>
          <mc:Fallback xmlns="">
            <p:pic>
              <p:nvPicPr>
                <p:cNvPr id="134" name="דיו 133">
                  <a:extLst>
                    <a:ext uri="{FF2B5EF4-FFF2-40B4-BE49-F238E27FC236}">
                      <a16:creationId xmlns:a16="http://schemas.microsoft.com/office/drawing/2014/main" id="{DA66F9FD-830E-C9A4-EEFF-61BA81ACBDF2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579022" y="2227071"/>
                  <a:ext cx="1188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5" name="דיו 134">
                  <a:extLst>
                    <a:ext uri="{FF2B5EF4-FFF2-40B4-BE49-F238E27FC236}">
                      <a16:creationId xmlns:a16="http://schemas.microsoft.com/office/drawing/2014/main" id="{84CB1BA6-35E2-4077-5865-A2D87EBC3C22}"/>
                    </a:ext>
                  </a:extLst>
                </p14:cNvPr>
                <p14:cNvContentPartPr/>
                <p14:nvPr/>
              </p14:nvContentPartPr>
              <p14:xfrm>
                <a:off x="8590182" y="2333631"/>
                <a:ext cx="33120" cy="15480"/>
              </p14:xfrm>
            </p:contentPart>
          </mc:Choice>
          <mc:Fallback xmlns="">
            <p:pic>
              <p:nvPicPr>
                <p:cNvPr id="135" name="דיו 134">
                  <a:extLst>
                    <a:ext uri="{FF2B5EF4-FFF2-40B4-BE49-F238E27FC236}">
                      <a16:creationId xmlns:a16="http://schemas.microsoft.com/office/drawing/2014/main" id="{84CB1BA6-35E2-4077-5865-A2D87EBC3C22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581542" y="2324631"/>
                  <a:ext cx="507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6" name="דיו 135">
                  <a:extLst>
                    <a:ext uri="{FF2B5EF4-FFF2-40B4-BE49-F238E27FC236}">
                      <a16:creationId xmlns:a16="http://schemas.microsoft.com/office/drawing/2014/main" id="{31D8C280-C74B-0AF8-56D2-F057B6A3F254}"/>
                    </a:ext>
                  </a:extLst>
                </p14:cNvPr>
                <p14:cNvContentPartPr/>
                <p14:nvPr/>
              </p14:nvContentPartPr>
              <p14:xfrm>
                <a:off x="8355822" y="2257671"/>
                <a:ext cx="84600" cy="59400"/>
              </p14:xfrm>
            </p:contentPart>
          </mc:Choice>
          <mc:Fallback xmlns="">
            <p:pic>
              <p:nvPicPr>
                <p:cNvPr id="136" name="דיו 135">
                  <a:extLst>
                    <a:ext uri="{FF2B5EF4-FFF2-40B4-BE49-F238E27FC236}">
                      <a16:creationId xmlns:a16="http://schemas.microsoft.com/office/drawing/2014/main" id="{31D8C280-C74B-0AF8-56D2-F057B6A3F254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346822" y="2249031"/>
                  <a:ext cx="1022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7" name="דיו 136">
                  <a:extLst>
                    <a:ext uri="{FF2B5EF4-FFF2-40B4-BE49-F238E27FC236}">
                      <a16:creationId xmlns:a16="http://schemas.microsoft.com/office/drawing/2014/main" id="{D04679C8-EEFC-1A0F-1982-B73A748124C7}"/>
                    </a:ext>
                  </a:extLst>
                </p14:cNvPr>
                <p14:cNvContentPartPr/>
                <p14:nvPr/>
              </p14:nvContentPartPr>
              <p14:xfrm>
                <a:off x="8327742" y="2208351"/>
                <a:ext cx="56520" cy="92880"/>
              </p14:xfrm>
            </p:contentPart>
          </mc:Choice>
          <mc:Fallback xmlns="">
            <p:pic>
              <p:nvPicPr>
                <p:cNvPr id="137" name="דיו 136">
                  <a:extLst>
                    <a:ext uri="{FF2B5EF4-FFF2-40B4-BE49-F238E27FC236}">
                      <a16:creationId xmlns:a16="http://schemas.microsoft.com/office/drawing/2014/main" id="{D04679C8-EEFC-1A0F-1982-B73A748124C7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319102" y="2199351"/>
                  <a:ext cx="741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8" name="דיו 137">
                  <a:extLst>
                    <a:ext uri="{FF2B5EF4-FFF2-40B4-BE49-F238E27FC236}">
                      <a16:creationId xmlns:a16="http://schemas.microsoft.com/office/drawing/2014/main" id="{6ADCC102-3C9C-999B-A214-F9EB733FB666}"/>
                    </a:ext>
                  </a:extLst>
                </p14:cNvPr>
                <p14:cNvContentPartPr/>
                <p14:nvPr/>
              </p14:nvContentPartPr>
              <p14:xfrm>
                <a:off x="8286342" y="2215551"/>
                <a:ext cx="27360" cy="74160"/>
              </p14:xfrm>
            </p:contentPart>
          </mc:Choice>
          <mc:Fallback xmlns="">
            <p:pic>
              <p:nvPicPr>
                <p:cNvPr id="138" name="דיו 137">
                  <a:extLst>
                    <a:ext uri="{FF2B5EF4-FFF2-40B4-BE49-F238E27FC236}">
                      <a16:creationId xmlns:a16="http://schemas.microsoft.com/office/drawing/2014/main" id="{6ADCC102-3C9C-999B-A214-F9EB733FB666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277702" y="2206551"/>
                  <a:ext cx="450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39" name="דיו 138">
                  <a:extLst>
                    <a:ext uri="{FF2B5EF4-FFF2-40B4-BE49-F238E27FC236}">
                      <a16:creationId xmlns:a16="http://schemas.microsoft.com/office/drawing/2014/main" id="{98B34AD8-CD05-0B7A-0D73-042DB21E3857}"/>
                    </a:ext>
                  </a:extLst>
                </p14:cNvPr>
                <p14:cNvContentPartPr/>
                <p14:nvPr/>
              </p14:nvContentPartPr>
              <p14:xfrm>
                <a:off x="8167542" y="2236431"/>
                <a:ext cx="86040" cy="115200"/>
              </p14:xfrm>
            </p:contentPart>
          </mc:Choice>
          <mc:Fallback xmlns="">
            <p:pic>
              <p:nvPicPr>
                <p:cNvPr id="139" name="דיו 138">
                  <a:extLst>
                    <a:ext uri="{FF2B5EF4-FFF2-40B4-BE49-F238E27FC236}">
                      <a16:creationId xmlns:a16="http://schemas.microsoft.com/office/drawing/2014/main" id="{98B34AD8-CD05-0B7A-0D73-042DB21E3857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158902" y="2227791"/>
                  <a:ext cx="1036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0" name="דיו 139">
                  <a:extLst>
                    <a:ext uri="{FF2B5EF4-FFF2-40B4-BE49-F238E27FC236}">
                      <a16:creationId xmlns:a16="http://schemas.microsoft.com/office/drawing/2014/main" id="{E94E2CA3-D158-68B7-D41E-6B478F5E4700}"/>
                    </a:ext>
                  </a:extLst>
                </p14:cNvPr>
                <p14:cNvContentPartPr/>
                <p14:nvPr/>
              </p14:nvContentPartPr>
              <p14:xfrm>
                <a:off x="8116422" y="2215551"/>
                <a:ext cx="360" cy="360"/>
              </p14:xfrm>
            </p:contentPart>
          </mc:Choice>
          <mc:Fallback xmlns="">
            <p:pic>
              <p:nvPicPr>
                <p:cNvPr id="140" name="דיו 139">
                  <a:extLst>
                    <a:ext uri="{FF2B5EF4-FFF2-40B4-BE49-F238E27FC236}">
                      <a16:creationId xmlns:a16="http://schemas.microsoft.com/office/drawing/2014/main" id="{E94E2CA3-D158-68B7-D41E-6B478F5E470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107782" y="220655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1" name="דיו 140">
                  <a:extLst>
                    <a:ext uri="{FF2B5EF4-FFF2-40B4-BE49-F238E27FC236}">
                      <a16:creationId xmlns:a16="http://schemas.microsoft.com/office/drawing/2014/main" id="{7036340A-C764-A4D9-9736-C27F788C519D}"/>
                    </a:ext>
                  </a:extLst>
                </p14:cNvPr>
                <p14:cNvContentPartPr/>
                <p14:nvPr/>
              </p14:nvContentPartPr>
              <p14:xfrm>
                <a:off x="7884582" y="2126631"/>
                <a:ext cx="203400" cy="286200"/>
              </p14:xfrm>
            </p:contentPart>
          </mc:Choice>
          <mc:Fallback xmlns="">
            <p:pic>
              <p:nvPicPr>
                <p:cNvPr id="141" name="דיו 140">
                  <a:extLst>
                    <a:ext uri="{FF2B5EF4-FFF2-40B4-BE49-F238E27FC236}">
                      <a16:creationId xmlns:a16="http://schemas.microsoft.com/office/drawing/2014/main" id="{7036340A-C764-A4D9-9736-C27F788C519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875582" y="2117631"/>
                  <a:ext cx="2210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2" name="דיו 141">
                  <a:extLst>
                    <a:ext uri="{FF2B5EF4-FFF2-40B4-BE49-F238E27FC236}">
                      <a16:creationId xmlns:a16="http://schemas.microsoft.com/office/drawing/2014/main" id="{948757F6-4A80-40AC-EA03-FFFD4BA2A95C}"/>
                    </a:ext>
                  </a:extLst>
                </p14:cNvPr>
                <p14:cNvContentPartPr/>
                <p14:nvPr/>
              </p14:nvContentPartPr>
              <p14:xfrm>
                <a:off x="7820862" y="2242551"/>
                <a:ext cx="93240" cy="141840"/>
              </p14:xfrm>
            </p:contentPart>
          </mc:Choice>
          <mc:Fallback xmlns="">
            <p:pic>
              <p:nvPicPr>
                <p:cNvPr id="142" name="דיו 141">
                  <a:extLst>
                    <a:ext uri="{FF2B5EF4-FFF2-40B4-BE49-F238E27FC236}">
                      <a16:creationId xmlns:a16="http://schemas.microsoft.com/office/drawing/2014/main" id="{948757F6-4A80-40AC-EA03-FFFD4BA2A95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812222" y="2233551"/>
                  <a:ext cx="110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3" name="דיו 142">
                  <a:extLst>
                    <a:ext uri="{FF2B5EF4-FFF2-40B4-BE49-F238E27FC236}">
                      <a16:creationId xmlns:a16="http://schemas.microsoft.com/office/drawing/2014/main" id="{012915F2-3114-9CD8-D9CE-85451D9DA369}"/>
                    </a:ext>
                  </a:extLst>
                </p14:cNvPr>
                <p14:cNvContentPartPr/>
                <p14:nvPr/>
              </p14:nvContentPartPr>
              <p14:xfrm>
                <a:off x="7658142" y="2141751"/>
                <a:ext cx="201600" cy="247320"/>
              </p14:xfrm>
            </p:contentPart>
          </mc:Choice>
          <mc:Fallback xmlns="">
            <p:pic>
              <p:nvPicPr>
                <p:cNvPr id="143" name="דיו 142">
                  <a:extLst>
                    <a:ext uri="{FF2B5EF4-FFF2-40B4-BE49-F238E27FC236}">
                      <a16:creationId xmlns:a16="http://schemas.microsoft.com/office/drawing/2014/main" id="{012915F2-3114-9CD8-D9CE-85451D9DA36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649142" y="2133111"/>
                  <a:ext cx="2192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4" name="דיו 143">
                  <a:extLst>
                    <a:ext uri="{FF2B5EF4-FFF2-40B4-BE49-F238E27FC236}">
                      <a16:creationId xmlns:a16="http://schemas.microsoft.com/office/drawing/2014/main" id="{B660B286-2ADC-FFB4-B5DC-DE3E12640AC4}"/>
                    </a:ext>
                  </a:extLst>
                </p14:cNvPr>
                <p14:cNvContentPartPr/>
                <p14:nvPr/>
              </p14:nvContentPartPr>
              <p14:xfrm>
                <a:off x="7701702" y="2194311"/>
                <a:ext cx="7200" cy="10080"/>
              </p14:xfrm>
            </p:contentPart>
          </mc:Choice>
          <mc:Fallback xmlns="">
            <p:pic>
              <p:nvPicPr>
                <p:cNvPr id="144" name="דיו 143">
                  <a:extLst>
                    <a:ext uri="{FF2B5EF4-FFF2-40B4-BE49-F238E27FC236}">
                      <a16:creationId xmlns:a16="http://schemas.microsoft.com/office/drawing/2014/main" id="{B660B286-2ADC-FFB4-B5DC-DE3E12640AC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692702" y="2185311"/>
                  <a:ext cx="24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5" name="דיו 144">
                  <a:extLst>
                    <a:ext uri="{FF2B5EF4-FFF2-40B4-BE49-F238E27FC236}">
                      <a16:creationId xmlns:a16="http://schemas.microsoft.com/office/drawing/2014/main" id="{0F63CEC6-32B5-9983-7B0C-3F0200AF5395}"/>
                    </a:ext>
                  </a:extLst>
                </p14:cNvPr>
                <p14:cNvContentPartPr/>
                <p14:nvPr/>
              </p14:nvContentPartPr>
              <p14:xfrm>
                <a:off x="7546902" y="2360271"/>
                <a:ext cx="33480" cy="55800"/>
              </p14:xfrm>
            </p:contentPart>
          </mc:Choice>
          <mc:Fallback xmlns="">
            <p:pic>
              <p:nvPicPr>
                <p:cNvPr id="145" name="דיו 144">
                  <a:extLst>
                    <a:ext uri="{FF2B5EF4-FFF2-40B4-BE49-F238E27FC236}">
                      <a16:creationId xmlns:a16="http://schemas.microsoft.com/office/drawing/2014/main" id="{0F63CEC6-32B5-9983-7B0C-3F0200AF539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538262" y="2351271"/>
                  <a:ext cx="511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6" name="דיו 145">
                  <a:extLst>
                    <a:ext uri="{FF2B5EF4-FFF2-40B4-BE49-F238E27FC236}">
                      <a16:creationId xmlns:a16="http://schemas.microsoft.com/office/drawing/2014/main" id="{BB391CFF-3C84-BE44-D99B-FCC56ED101A3}"/>
                    </a:ext>
                  </a:extLst>
                </p14:cNvPr>
                <p14:cNvContentPartPr/>
                <p14:nvPr/>
              </p14:nvContentPartPr>
              <p14:xfrm>
                <a:off x="7659582" y="2081991"/>
                <a:ext cx="31680" cy="360"/>
              </p14:xfrm>
            </p:contentPart>
          </mc:Choice>
          <mc:Fallback xmlns="">
            <p:pic>
              <p:nvPicPr>
                <p:cNvPr id="146" name="דיו 145">
                  <a:extLst>
                    <a:ext uri="{FF2B5EF4-FFF2-40B4-BE49-F238E27FC236}">
                      <a16:creationId xmlns:a16="http://schemas.microsoft.com/office/drawing/2014/main" id="{BB391CFF-3C84-BE44-D99B-FCC56ED101A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650582" y="2072991"/>
                  <a:ext cx="49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7" name="דיו 146">
                  <a:extLst>
                    <a:ext uri="{FF2B5EF4-FFF2-40B4-BE49-F238E27FC236}">
                      <a16:creationId xmlns:a16="http://schemas.microsoft.com/office/drawing/2014/main" id="{70825E2B-F893-6EDE-72F7-386378A8FF52}"/>
                    </a:ext>
                  </a:extLst>
                </p14:cNvPr>
                <p14:cNvContentPartPr/>
                <p14:nvPr/>
              </p14:nvContentPartPr>
              <p14:xfrm>
                <a:off x="7597662" y="2095671"/>
                <a:ext cx="20160" cy="59400"/>
              </p14:xfrm>
            </p:contentPart>
          </mc:Choice>
          <mc:Fallback xmlns="">
            <p:pic>
              <p:nvPicPr>
                <p:cNvPr id="147" name="דיו 146">
                  <a:extLst>
                    <a:ext uri="{FF2B5EF4-FFF2-40B4-BE49-F238E27FC236}">
                      <a16:creationId xmlns:a16="http://schemas.microsoft.com/office/drawing/2014/main" id="{70825E2B-F893-6EDE-72F7-386378A8FF5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588662" y="2087031"/>
                  <a:ext cx="37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8" name="דיו 147">
                  <a:extLst>
                    <a:ext uri="{FF2B5EF4-FFF2-40B4-BE49-F238E27FC236}">
                      <a16:creationId xmlns:a16="http://schemas.microsoft.com/office/drawing/2014/main" id="{66262486-602D-E718-7927-41B17AED6BFD}"/>
                    </a:ext>
                  </a:extLst>
                </p14:cNvPr>
                <p14:cNvContentPartPr/>
                <p14:nvPr/>
              </p14:nvContentPartPr>
              <p14:xfrm>
                <a:off x="7574622" y="1998111"/>
                <a:ext cx="152280" cy="328320"/>
              </p14:xfrm>
            </p:contentPart>
          </mc:Choice>
          <mc:Fallback xmlns="">
            <p:pic>
              <p:nvPicPr>
                <p:cNvPr id="148" name="דיו 147">
                  <a:extLst>
                    <a:ext uri="{FF2B5EF4-FFF2-40B4-BE49-F238E27FC236}">
                      <a16:creationId xmlns:a16="http://schemas.microsoft.com/office/drawing/2014/main" id="{66262486-602D-E718-7927-41B17AED6BF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565982" y="1989111"/>
                  <a:ext cx="16992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9" name="דיו 148">
                  <a:extLst>
                    <a:ext uri="{FF2B5EF4-FFF2-40B4-BE49-F238E27FC236}">
                      <a16:creationId xmlns:a16="http://schemas.microsoft.com/office/drawing/2014/main" id="{2B1D28E3-12C6-B6DB-A1DD-690737D95993}"/>
                    </a:ext>
                  </a:extLst>
                </p14:cNvPr>
                <p14:cNvContentPartPr/>
                <p14:nvPr/>
              </p14:nvContentPartPr>
              <p14:xfrm>
                <a:off x="8364102" y="2159391"/>
                <a:ext cx="12960" cy="15840"/>
              </p14:xfrm>
            </p:contentPart>
          </mc:Choice>
          <mc:Fallback xmlns="">
            <p:pic>
              <p:nvPicPr>
                <p:cNvPr id="149" name="דיו 148">
                  <a:extLst>
                    <a:ext uri="{FF2B5EF4-FFF2-40B4-BE49-F238E27FC236}">
                      <a16:creationId xmlns:a16="http://schemas.microsoft.com/office/drawing/2014/main" id="{2B1D28E3-12C6-B6DB-A1DD-690737D9599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355462" y="2150391"/>
                  <a:ext cx="306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0" name="דיו 149">
                  <a:extLst>
                    <a:ext uri="{FF2B5EF4-FFF2-40B4-BE49-F238E27FC236}">
                      <a16:creationId xmlns:a16="http://schemas.microsoft.com/office/drawing/2014/main" id="{92B3014C-DB19-D6EC-9A80-AA515172CB2F}"/>
                    </a:ext>
                  </a:extLst>
                </p14:cNvPr>
                <p14:cNvContentPartPr/>
                <p14:nvPr/>
              </p14:nvContentPartPr>
              <p14:xfrm>
                <a:off x="7072782" y="2173071"/>
                <a:ext cx="144000" cy="185760"/>
              </p14:xfrm>
            </p:contentPart>
          </mc:Choice>
          <mc:Fallback xmlns="">
            <p:pic>
              <p:nvPicPr>
                <p:cNvPr id="150" name="דיו 149">
                  <a:extLst>
                    <a:ext uri="{FF2B5EF4-FFF2-40B4-BE49-F238E27FC236}">
                      <a16:creationId xmlns:a16="http://schemas.microsoft.com/office/drawing/2014/main" id="{92B3014C-DB19-D6EC-9A80-AA515172CB2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064142" y="2164431"/>
                  <a:ext cx="1616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1" name="דיו 150">
                  <a:extLst>
                    <a:ext uri="{FF2B5EF4-FFF2-40B4-BE49-F238E27FC236}">
                      <a16:creationId xmlns:a16="http://schemas.microsoft.com/office/drawing/2014/main" id="{4AD55328-C6A8-6537-B86C-E8BAAE487ED2}"/>
                    </a:ext>
                  </a:extLst>
                </p14:cNvPr>
                <p14:cNvContentPartPr/>
                <p14:nvPr/>
              </p14:nvContentPartPr>
              <p14:xfrm>
                <a:off x="6947142" y="2186031"/>
                <a:ext cx="86760" cy="142200"/>
              </p14:xfrm>
            </p:contentPart>
          </mc:Choice>
          <mc:Fallback xmlns="">
            <p:pic>
              <p:nvPicPr>
                <p:cNvPr id="151" name="דיו 150">
                  <a:extLst>
                    <a:ext uri="{FF2B5EF4-FFF2-40B4-BE49-F238E27FC236}">
                      <a16:creationId xmlns:a16="http://schemas.microsoft.com/office/drawing/2014/main" id="{4AD55328-C6A8-6537-B86C-E8BAAE487ED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938142" y="2177391"/>
                  <a:ext cx="1044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2" name="דיו 151">
                  <a:extLst>
                    <a:ext uri="{FF2B5EF4-FFF2-40B4-BE49-F238E27FC236}">
                      <a16:creationId xmlns:a16="http://schemas.microsoft.com/office/drawing/2014/main" id="{3C23085E-284E-2666-3876-BC07070AD82C}"/>
                    </a:ext>
                  </a:extLst>
                </p14:cNvPr>
                <p14:cNvContentPartPr/>
                <p14:nvPr/>
              </p14:nvContentPartPr>
              <p14:xfrm>
                <a:off x="6822582" y="2236431"/>
                <a:ext cx="67680" cy="33480"/>
              </p14:xfrm>
            </p:contentPart>
          </mc:Choice>
          <mc:Fallback xmlns="">
            <p:pic>
              <p:nvPicPr>
                <p:cNvPr id="152" name="דיו 151">
                  <a:extLst>
                    <a:ext uri="{FF2B5EF4-FFF2-40B4-BE49-F238E27FC236}">
                      <a16:creationId xmlns:a16="http://schemas.microsoft.com/office/drawing/2014/main" id="{3C23085E-284E-2666-3876-BC07070AD82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813582" y="2227791"/>
                  <a:ext cx="853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3" name="דיו 152">
                  <a:extLst>
                    <a:ext uri="{FF2B5EF4-FFF2-40B4-BE49-F238E27FC236}">
                      <a16:creationId xmlns:a16="http://schemas.microsoft.com/office/drawing/2014/main" id="{0C255DC0-8067-11BB-D13F-18D19E8DFB01}"/>
                    </a:ext>
                  </a:extLst>
                </p14:cNvPr>
                <p14:cNvContentPartPr/>
                <p14:nvPr/>
              </p14:nvContentPartPr>
              <p14:xfrm>
                <a:off x="6669942" y="2250471"/>
                <a:ext cx="173880" cy="61920"/>
              </p14:xfrm>
            </p:contentPart>
          </mc:Choice>
          <mc:Fallback xmlns="">
            <p:pic>
              <p:nvPicPr>
                <p:cNvPr id="153" name="דיו 152">
                  <a:extLst>
                    <a:ext uri="{FF2B5EF4-FFF2-40B4-BE49-F238E27FC236}">
                      <a16:creationId xmlns:a16="http://schemas.microsoft.com/office/drawing/2014/main" id="{0C255DC0-8067-11BB-D13F-18D19E8DFB0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661302" y="2241831"/>
                  <a:ext cx="1915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4" name="דיו 153">
                  <a:extLst>
                    <a:ext uri="{FF2B5EF4-FFF2-40B4-BE49-F238E27FC236}">
                      <a16:creationId xmlns:a16="http://schemas.microsoft.com/office/drawing/2014/main" id="{89C79874-0972-5F12-4E03-27AF4E7BD98B}"/>
                    </a:ext>
                  </a:extLst>
                </p14:cNvPr>
                <p14:cNvContentPartPr/>
                <p14:nvPr/>
              </p14:nvContentPartPr>
              <p14:xfrm>
                <a:off x="6548982" y="2102871"/>
                <a:ext cx="147240" cy="127080"/>
              </p14:xfrm>
            </p:contentPart>
          </mc:Choice>
          <mc:Fallback xmlns="">
            <p:pic>
              <p:nvPicPr>
                <p:cNvPr id="154" name="דיו 153">
                  <a:extLst>
                    <a:ext uri="{FF2B5EF4-FFF2-40B4-BE49-F238E27FC236}">
                      <a16:creationId xmlns:a16="http://schemas.microsoft.com/office/drawing/2014/main" id="{89C79874-0972-5F12-4E03-27AF4E7BD98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539982" y="2094231"/>
                  <a:ext cx="1648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5" name="דיו 154">
                  <a:extLst>
                    <a:ext uri="{FF2B5EF4-FFF2-40B4-BE49-F238E27FC236}">
                      <a16:creationId xmlns:a16="http://schemas.microsoft.com/office/drawing/2014/main" id="{C35D81C6-39FC-E2F7-1B83-C24841714A25}"/>
                    </a:ext>
                  </a:extLst>
                </p14:cNvPr>
                <p14:cNvContentPartPr/>
                <p14:nvPr/>
              </p14:nvContentPartPr>
              <p14:xfrm>
                <a:off x="6456822" y="2067591"/>
                <a:ext cx="79200" cy="89640"/>
              </p14:xfrm>
            </p:contentPart>
          </mc:Choice>
          <mc:Fallback xmlns="">
            <p:pic>
              <p:nvPicPr>
                <p:cNvPr id="155" name="דיו 154">
                  <a:extLst>
                    <a:ext uri="{FF2B5EF4-FFF2-40B4-BE49-F238E27FC236}">
                      <a16:creationId xmlns:a16="http://schemas.microsoft.com/office/drawing/2014/main" id="{C35D81C6-39FC-E2F7-1B83-C24841714A2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448182" y="2058591"/>
                  <a:ext cx="968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6" name="דיו 155">
                  <a:extLst>
                    <a:ext uri="{FF2B5EF4-FFF2-40B4-BE49-F238E27FC236}">
                      <a16:creationId xmlns:a16="http://schemas.microsoft.com/office/drawing/2014/main" id="{91A2EC67-CB75-F47E-8D2A-0667D6D06DFE}"/>
                    </a:ext>
                  </a:extLst>
                </p14:cNvPr>
                <p14:cNvContentPartPr/>
                <p14:nvPr/>
              </p14:nvContentPartPr>
              <p14:xfrm>
                <a:off x="6478062" y="2165871"/>
                <a:ext cx="360" cy="21600"/>
              </p14:xfrm>
            </p:contentPart>
          </mc:Choice>
          <mc:Fallback xmlns="">
            <p:pic>
              <p:nvPicPr>
                <p:cNvPr id="156" name="דיו 155">
                  <a:extLst>
                    <a:ext uri="{FF2B5EF4-FFF2-40B4-BE49-F238E27FC236}">
                      <a16:creationId xmlns:a16="http://schemas.microsoft.com/office/drawing/2014/main" id="{91A2EC67-CB75-F47E-8D2A-0667D6D06DF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469062" y="2157231"/>
                  <a:ext cx="1800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קבוצה 166">
            <a:extLst>
              <a:ext uri="{FF2B5EF4-FFF2-40B4-BE49-F238E27FC236}">
                <a16:creationId xmlns:a16="http://schemas.microsoft.com/office/drawing/2014/main" id="{4A389330-4B64-8601-2149-AD3D4888A04F}"/>
              </a:ext>
            </a:extLst>
          </p:cNvPr>
          <p:cNvGrpSpPr/>
          <p:nvPr/>
        </p:nvGrpSpPr>
        <p:grpSpPr>
          <a:xfrm>
            <a:off x="8367702" y="2662311"/>
            <a:ext cx="447120" cy="203040"/>
            <a:chOff x="8367702" y="2662311"/>
            <a:chExt cx="447120" cy="20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9" name="דיו 158">
                  <a:extLst>
                    <a:ext uri="{FF2B5EF4-FFF2-40B4-BE49-F238E27FC236}">
                      <a16:creationId xmlns:a16="http://schemas.microsoft.com/office/drawing/2014/main" id="{D99DD2AA-B125-8109-66B1-EEDB8F6A8AD7}"/>
                    </a:ext>
                  </a:extLst>
                </p14:cNvPr>
                <p14:cNvContentPartPr/>
                <p14:nvPr/>
              </p14:nvContentPartPr>
              <p14:xfrm>
                <a:off x="8611062" y="2662311"/>
                <a:ext cx="203760" cy="203040"/>
              </p14:xfrm>
            </p:contentPart>
          </mc:Choice>
          <mc:Fallback xmlns="">
            <p:pic>
              <p:nvPicPr>
                <p:cNvPr id="159" name="דיו 158">
                  <a:extLst>
                    <a:ext uri="{FF2B5EF4-FFF2-40B4-BE49-F238E27FC236}">
                      <a16:creationId xmlns:a16="http://schemas.microsoft.com/office/drawing/2014/main" id="{D99DD2AA-B125-8109-66B1-EEDB8F6A8AD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602422" y="2653311"/>
                  <a:ext cx="2214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0" name="דיו 159">
                  <a:extLst>
                    <a:ext uri="{FF2B5EF4-FFF2-40B4-BE49-F238E27FC236}">
                      <a16:creationId xmlns:a16="http://schemas.microsoft.com/office/drawing/2014/main" id="{46F6B3A7-7FD8-3620-2982-35E35C114D04}"/>
                    </a:ext>
                  </a:extLst>
                </p14:cNvPr>
                <p14:cNvContentPartPr/>
                <p14:nvPr/>
              </p14:nvContentPartPr>
              <p14:xfrm>
                <a:off x="8367702" y="2672391"/>
                <a:ext cx="129600" cy="153000"/>
              </p14:xfrm>
            </p:contentPart>
          </mc:Choice>
          <mc:Fallback xmlns="">
            <p:pic>
              <p:nvPicPr>
                <p:cNvPr id="160" name="דיו 159">
                  <a:extLst>
                    <a:ext uri="{FF2B5EF4-FFF2-40B4-BE49-F238E27FC236}">
                      <a16:creationId xmlns:a16="http://schemas.microsoft.com/office/drawing/2014/main" id="{46F6B3A7-7FD8-3620-2982-35E35C114D0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358702" y="2663751"/>
                  <a:ext cx="14724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קבוצה 165">
            <a:extLst>
              <a:ext uri="{FF2B5EF4-FFF2-40B4-BE49-F238E27FC236}">
                <a16:creationId xmlns:a16="http://schemas.microsoft.com/office/drawing/2014/main" id="{0A28D154-C7C2-6BE6-2C3D-B1563A448407}"/>
              </a:ext>
            </a:extLst>
          </p:cNvPr>
          <p:cNvGrpSpPr/>
          <p:nvPr/>
        </p:nvGrpSpPr>
        <p:grpSpPr>
          <a:xfrm>
            <a:off x="7659222" y="2546031"/>
            <a:ext cx="430560" cy="420480"/>
            <a:chOff x="7659222" y="2546031"/>
            <a:chExt cx="430560" cy="42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1" name="דיו 160">
                  <a:extLst>
                    <a:ext uri="{FF2B5EF4-FFF2-40B4-BE49-F238E27FC236}">
                      <a16:creationId xmlns:a16="http://schemas.microsoft.com/office/drawing/2014/main" id="{72CD51B5-5CB8-0ABD-4E50-1CF3B5E52FBF}"/>
                    </a:ext>
                  </a:extLst>
                </p14:cNvPr>
                <p14:cNvContentPartPr/>
                <p14:nvPr/>
              </p14:nvContentPartPr>
              <p14:xfrm>
                <a:off x="7976022" y="2644671"/>
                <a:ext cx="113760" cy="73440"/>
              </p14:xfrm>
            </p:contentPart>
          </mc:Choice>
          <mc:Fallback xmlns="">
            <p:pic>
              <p:nvPicPr>
                <p:cNvPr id="161" name="דיו 160">
                  <a:extLst>
                    <a:ext uri="{FF2B5EF4-FFF2-40B4-BE49-F238E27FC236}">
                      <a16:creationId xmlns:a16="http://schemas.microsoft.com/office/drawing/2014/main" id="{72CD51B5-5CB8-0ABD-4E50-1CF3B5E52FB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967382" y="2635671"/>
                  <a:ext cx="1314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2" name="דיו 161">
                  <a:extLst>
                    <a:ext uri="{FF2B5EF4-FFF2-40B4-BE49-F238E27FC236}">
                      <a16:creationId xmlns:a16="http://schemas.microsoft.com/office/drawing/2014/main" id="{04A3B9F6-71AD-1649-DAD6-C220D2E75F39}"/>
                    </a:ext>
                  </a:extLst>
                </p14:cNvPr>
                <p14:cNvContentPartPr/>
                <p14:nvPr/>
              </p14:nvContentPartPr>
              <p14:xfrm>
                <a:off x="8023902" y="2700831"/>
                <a:ext cx="8640" cy="12960"/>
              </p14:xfrm>
            </p:contentPart>
          </mc:Choice>
          <mc:Fallback xmlns="">
            <p:pic>
              <p:nvPicPr>
                <p:cNvPr id="162" name="דיו 161">
                  <a:extLst>
                    <a:ext uri="{FF2B5EF4-FFF2-40B4-BE49-F238E27FC236}">
                      <a16:creationId xmlns:a16="http://schemas.microsoft.com/office/drawing/2014/main" id="{04A3B9F6-71AD-1649-DAD6-C220D2E75F3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015262" y="2691831"/>
                  <a:ext cx="262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3" name="דיו 162">
                  <a:extLst>
                    <a:ext uri="{FF2B5EF4-FFF2-40B4-BE49-F238E27FC236}">
                      <a16:creationId xmlns:a16="http://schemas.microsoft.com/office/drawing/2014/main" id="{8778044C-5D6E-CF92-8B67-20A61E8174EE}"/>
                    </a:ext>
                  </a:extLst>
                </p14:cNvPr>
                <p14:cNvContentPartPr/>
                <p14:nvPr/>
              </p14:nvContentPartPr>
              <p14:xfrm>
                <a:off x="7802142" y="2605791"/>
                <a:ext cx="136800" cy="118440"/>
              </p14:xfrm>
            </p:contentPart>
          </mc:Choice>
          <mc:Fallback xmlns="">
            <p:pic>
              <p:nvPicPr>
                <p:cNvPr id="163" name="דיו 162">
                  <a:extLst>
                    <a:ext uri="{FF2B5EF4-FFF2-40B4-BE49-F238E27FC236}">
                      <a16:creationId xmlns:a16="http://schemas.microsoft.com/office/drawing/2014/main" id="{8778044C-5D6E-CF92-8B67-20A61E8174E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793502" y="2597151"/>
                  <a:ext cx="1544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4" name="דיו 163">
                  <a:extLst>
                    <a:ext uri="{FF2B5EF4-FFF2-40B4-BE49-F238E27FC236}">
                      <a16:creationId xmlns:a16="http://schemas.microsoft.com/office/drawing/2014/main" id="{BDC3FB9B-9A8D-DEA5-F603-94A2F26D5D6B}"/>
                    </a:ext>
                  </a:extLst>
                </p14:cNvPr>
                <p14:cNvContentPartPr/>
                <p14:nvPr/>
              </p14:nvContentPartPr>
              <p14:xfrm>
                <a:off x="7712142" y="2567271"/>
                <a:ext cx="74160" cy="105840"/>
              </p14:xfrm>
            </p:contentPart>
          </mc:Choice>
          <mc:Fallback xmlns="">
            <p:pic>
              <p:nvPicPr>
                <p:cNvPr id="164" name="דיו 163">
                  <a:extLst>
                    <a:ext uri="{FF2B5EF4-FFF2-40B4-BE49-F238E27FC236}">
                      <a16:creationId xmlns:a16="http://schemas.microsoft.com/office/drawing/2014/main" id="{BDC3FB9B-9A8D-DEA5-F603-94A2F26D5D6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703502" y="2558271"/>
                  <a:ext cx="918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5" name="דיו 164">
                  <a:extLst>
                    <a:ext uri="{FF2B5EF4-FFF2-40B4-BE49-F238E27FC236}">
                      <a16:creationId xmlns:a16="http://schemas.microsoft.com/office/drawing/2014/main" id="{C9C5ECBD-161D-E9F2-B1DF-1554690A576C}"/>
                    </a:ext>
                  </a:extLst>
                </p14:cNvPr>
                <p14:cNvContentPartPr/>
                <p14:nvPr/>
              </p14:nvContentPartPr>
              <p14:xfrm>
                <a:off x="7659222" y="2546031"/>
                <a:ext cx="7920" cy="420480"/>
              </p14:xfrm>
            </p:contentPart>
          </mc:Choice>
          <mc:Fallback xmlns="">
            <p:pic>
              <p:nvPicPr>
                <p:cNvPr id="165" name="דיו 164">
                  <a:extLst>
                    <a:ext uri="{FF2B5EF4-FFF2-40B4-BE49-F238E27FC236}">
                      <a16:creationId xmlns:a16="http://schemas.microsoft.com/office/drawing/2014/main" id="{C9C5ECBD-161D-E9F2-B1DF-1554690A576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50222" y="2537031"/>
                  <a:ext cx="25560" cy="4381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53F9D1-2D76-9D20-8969-7E535D99E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24" y="2837631"/>
            <a:ext cx="1972710" cy="197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354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3"/>
          <p:cNvSpPr/>
          <p:nvPr/>
        </p:nvSpPr>
        <p:spPr>
          <a:xfrm rot="-5400000" flipH="1">
            <a:off x="-293237" y="201645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3"/>
          <p:cNvSpPr/>
          <p:nvPr/>
        </p:nvSpPr>
        <p:spPr>
          <a:xfrm>
            <a:off x="1444753" y="3515495"/>
            <a:ext cx="6254493" cy="694319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4" name="Google Shape;554;p33"/>
          <p:cNvSpPr txBox="1">
            <a:spLocks noGrp="1"/>
          </p:cNvSpPr>
          <p:nvPr>
            <p:ph type="title"/>
          </p:nvPr>
        </p:nvSpPr>
        <p:spPr>
          <a:xfrm>
            <a:off x="1326300" y="2556064"/>
            <a:ext cx="6491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More EDA</a:t>
            </a:r>
            <a:endParaRPr dirty="0"/>
          </a:p>
        </p:txBody>
      </p:sp>
      <p:sp>
        <p:nvSpPr>
          <p:cNvPr id="555" name="Google Shape;555;p33"/>
          <p:cNvSpPr txBox="1">
            <a:spLocks noGrp="1"/>
          </p:cNvSpPr>
          <p:nvPr>
            <p:ph type="subTitle" idx="1"/>
          </p:nvPr>
        </p:nvSpPr>
        <p:spPr>
          <a:xfrm>
            <a:off x="1520871" y="3516972"/>
            <a:ext cx="6102255" cy="6943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More EDA conducted on the ~1.3M tweets with sentimet</a:t>
            </a:r>
            <a:endParaRPr sz="1600" dirty="0"/>
          </a:p>
        </p:txBody>
      </p:sp>
      <p:sp>
        <p:nvSpPr>
          <p:cNvPr id="556" name="Google Shape;556;p33"/>
          <p:cNvSpPr/>
          <p:nvPr/>
        </p:nvSpPr>
        <p:spPr>
          <a:xfrm>
            <a:off x="3947850" y="1080311"/>
            <a:ext cx="1248300" cy="1248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142875" dist="57150" dir="546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3"/>
          <p:cNvSpPr txBox="1">
            <a:spLocks noGrp="1"/>
          </p:cNvSpPr>
          <p:nvPr>
            <p:ph type="title" idx="2"/>
          </p:nvPr>
        </p:nvSpPr>
        <p:spPr>
          <a:xfrm>
            <a:off x="3945600" y="1207361"/>
            <a:ext cx="1252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e-IL" dirty="0"/>
              <a:t>3</a:t>
            </a:r>
            <a:endParaRPr dirty="0"/>
          </a:p>
        </p:txBody>
      </p:sp>
      <p:sp>
        <p:nvSpPr>
          <p:cNvPr id="8" name="Google Shape;442;p31">
            <a:extLst>
              <a:ext uri="{FF2B5EF4-FFF2-40B4-BE49-F238E27FC236}">
                <a16:creationId xmlns:a16="http://schemas.microsoft.com/office/drawing/2014/main" id="{6793B431-C069-2C78-4F65-36F927849189}"/>
              </a:ext>
            </a:extLst>
          </p:cNvPr>
          <p:cNvSpPr txBox="1">
            <a:spLocks/>
          </p:cNvSpPr>
          <p:nvPr/>
        </p:nvSpPr>
        <p:spPr>
          <a:xfrm>
            <a:off x="2765862" y="4449180"/>
            <a:ext cx="3159118" cy="69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sz="12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</a:rPr>
              <a:t>*The Sentiment Analysis EDA is displayed in:</a:t>
            </a:r>
          </a:p>
          <a:p>
            <a:r>
              <a:rPr lang="en-US" sz="12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Step_6Visualizing_Sentiment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2417770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42;p31">
            <a:extLst>
              <a:ext uri="{FF2B5EF4-FFF2-40B4-BE49-F238E27FC236}">
                <a16:creationId xmlns:a16="http://schemas.microsoft.com/office/drawing/2014/main" id="{296AE9BF-D780-4DB9-93A9-59DFF2B04A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444500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Word-Cloud</a:t>
            </a:r>
            <a:endParaRPr lang="he-IL" sz="1600" dirty="0">
              <a:solidFill>
                <a:srgbClr val="6E5FFF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3BBB4788-C436-4C0D-A4B3-4B99D196B940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39" name="Google Shape;441;p31">
              <a:extLst>
                <a:ext uri="{FF2B5EF4-FFF2-40B4-BE49-F238E27FC236}">
                  <a16:creationId xmlns:a16="http://schemas.microsoft.com/office/drawing/2014/main" id="{8468AB6B-E86F-458E-B6ED-C9A157D14718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1;p31">
              <a:extLst>
                <a:ext uri="{FF2B5EF4-FFF2-40B4-BE49-F238E27FC236}">
                  <a16:creationId xmlns:a16="http://schemas.microsoft.com/office/drawing/2014/main" id="{B20BB1C4-32F4-4E69-BFFF-14A295A08307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he-IL" dirty="0"/>
                <a:t>02</a:t>
              </a:r>
              <a:endParaRPr lang="en" dirty="0"/>
            </a:p>
          </p:txBody>
        </p:sp>
      </p:grpSp>
      <p:pic>
        <p:nvPicPr>
          <p:cNvPr id="6146" name="Picture 2">
            <a:extLst>
              <a:ext uri="{FF2B5EF4-FFF2-40B4-BE49-F238E27FC236}">
                <a16:creationId xmlns:a16="http://schemas.microsoft.com/office/drawing/2014/main" id="{BCBF4136-2DC6-F129-5DAB-6F5D3F3FE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171" y="1182420"/>
            <a:ext cx="6269244" cy="3203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תמונה 2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19D8E3D5-68E0-9A2C-D7E5-E3B1A69D7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2982" y="1423636"/>
            <a:ext cx="5945854" cy="303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19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42;p31">
            <a:extLst>
              <a:ext uri="{FF2B5EF4-FFF2-40B4-BE49-F238E27FC236}">
                <a16:creationId xmlns:a16="http://schemas.microsoft.com/office/drawing/2014/main" id="{296AE9BF-D780-4DB9-93A9-59DFF2B04A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412132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Mean </a:t>
            </a:r>
            <a:r>
              <a:rPr lang="en-US" b="0" dirty="0">
                <a:solidFill>
                  <a:srgbClr val="6E5FFF"/>
                </a:solidFill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Likes</a:t>
            </a:r>
            <a:r>
              <a:rPr lang="en-US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 &amp; </a:t>
            </a:r>
            <a:r>
              <a:rPr lang="en-US" b="0" dirty="0">
                <a:solidFill>
                  <a:srgbClr val="6E5FFF"/>
                </a:solidFill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C</a:t>
            </a:r>
            <a:r>
              <a:rPr lang="en-US" b="0" dirty="0">
                <a:solidFill>
                  <a:srgbClr val="6E5FFF"/>
                </a:solidFill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omments</a:t>
            </a:r>
            <a:r>
              <a:rPr lang="en-US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 </a:t>
            </a:r>
            <a:r>
              <a:rPr lang="en-US" b="0" dirty="0"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per year</a:t>
            </a:r>
            <a:endParaRPr lang="he-IL" sz="1800" dirty="0">
              <a:solidFill>
                <a:srgbClr val="6E5FFF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3BBB4788-C436-4C0D-A4B3-4B99D196B940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39" name="Google Shape;441;p31">
              <a:extLst>
                <a:ext uri="{FF2B5EF4-FFF2-40B4-BE49-F238E27FC236}">
                  <a16:creationId xmlns:a16="http://schemas.microsoft.com/office/drawing/2014/main" id="{8468AB6B-E86F-458E-B6ED-C9A157D14718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1;p31">
              <a:extLst>
                <a:ext uri="{FF2B5EF4-FFF2-40B4-BE49-F238E27FC236}">
                  <a16:creationId xmlns:a16="http://schemas.microsoft.com/office/drawing/2014/main" id="{B20BB1C4-32F4-4E69-BFFF-14A295A08307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he-IL" dirty="0"/>
                <a:t>02</a:t>
              </a:r>
              <a:endParaRPr lang="en" dirty="0"/>
            </a:p>
          </p:txBody>
        </p:sp>
      </p:grpSp>
      <p:pic>
        <p:nvPicPr>
          <p:cNvPr id="3" name="תמונה 2">
            <a:extLst>
              <a:ext uri="{FF2B5EF4-FFF2-40B4-BE49-F238E27FC236}">
                <a16:creationId xmlns:a16="http://schemas.microsoft.com/office/drawing/2014/main" id="{B806E0B8-D515-6D00-AC27-BC8B8C085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060" y="1109951"/>
            <a:ext cx="3568215" cy="3533289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A64C72CB-01E9-068E-F3CA-C83FB5D42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30" y="1109951"/>
            <a:ext cx="3657311" cy="358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83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42;p31">
            <a:extLst>
              <a:ext uri="{FF2B5EF4-FFF2-40B4-BE49-F238E27FC236}">
                <a16:creationId xmlns:a16="http://schemas.microsoft.com/office/drawing/2014/main" id="{296AE9BF-D780-4DB9-93A9-59DFF2B04A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412132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Mean </a:t>
            </a:r>
            <a:r>
              <a:rPr lang="en-US" b="0" dirty="0">
                <a:solidFill>
                  <a:srgbClr val="6E5FFF"/>
                </a:solidFill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Quotes </a:t>
            </a:r>
            <a:r>
              <a:rPr lang="en-US" b="0" dirty="0">
                <a:solidFill>
                  <a:schemeClr val="tx1"/>
                </a:solidFill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&amp;</a:t>
            </a:r>
            <a:r>
              <a:rPr lang="en-US" b="0" dirty="0">
                <a:solidFill>
                  <a:srgbClr val="6E5FFF"/>
                </a:solidFill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 Retweets</a:t>
            </a:r>
            <a:r>
              <a:rPr lang="en-US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 </a:t>
            </a:r>
            <a:r>
              <a:rPr lang="en-US" b="0" dirty="0"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per year</a:t>
            </a:r>
            <a:endParaRPr lang="he-IL" sz="1800" dirty="0">
              <a:solidFill>
                <a:srgbClr val="6E5FFF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3BBB4788-C436-4C0D-A4B3-4B99D196B940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39" name="Google Shape;441;p31">
              <a:extLst>
                <a:ext uri="{FF2B5EF4-FFF2-40B4-BE49-F238E27FC236}">
                  <a16:creationId xmlns:a16="http://schemas.microsoft.com/office/drawing/2014/main" id="{8468AB6B-E86F-458E-B6ED-C9A157D14718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1;p31">
              <a:extLst>
                <a:ext uri="{FF2B5EF4-FFF2-40B4-BE49-F238E27FC236}">
                  <a16:creationId xmlns:a16="http://schemas.microsoft.com/office/drawing/2014/main" id="{B20BB1C4-32F4-4E69-BFFF-14A295A08307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he-IL" dirty="0"/>
                <a:t>02</a:t>
              </a:r>
              <a:endParaRPr lang="en" dirty="0"/>
            </a:p>
          </p:txBody>
        </p:sp>
      </p:grpSp>
      <p:pic>
        <p:nvPicPr>
          <p:cNvPr id="3" name="תמונה 2">
            <a:extLst>
              <a:ext uri="{FF2B5EF4-FFF2-40B4-BE49-F238E27FC236}">
                <a16:creationId xmlns:a16="http://schemas.microsoft.com/office/drawing/2014/main" id="{445E1A6B-A625-17E2-8643-561EB41F6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84" y="1097865"/>
            <a:ext cx="3737002" cy="3737002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BC252FB1-9AE2-25C2-27F1-9CE7FAAD7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049" y="1097865"/>
            <a:ext cx="3873379" cy="383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767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8216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3"/>
          <p:cNvSpPr/>
          <p:nvPr/>
        </p:nvSpPr>
        <p:spPr>
          <a:xfrm rot="-5400000" flipH="1">
            <a:off x="-293237" y="201645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3"/>
          <p:cNvSpPr/>
          <p:nvPr/>
        </p:nvSpPr>
        <p:spPr>
          <a:xfrm>
            <a:off x="1444753" y="3515495"/>
            <a:ext cx="6254493" cy="694319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4" name="Google Shape;554;p33"/>
          <p:cNvSpPr txBox="1">
            <a:spLocks noGrp="1"/>
          </p:cNvSpPr>
          <p:nvPr>
            <p:ph type="title"/>
          </p:nvPr>
        </p:nvSpPr>
        <p:spPr>
          <a:xfrm>
            <a:off x="1326300" y="2556064"/>
            <a:ext cx="6491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Conclusions</a:t>
            </a:r>
            <a:endParaRPr dirty="0"/>
          </a:p>
        </p:txBody>
      </p:sp>
      <p:sp>
        <p:nvSpPr>
          <p:cNvPr id="555" name="Google Shape;555;p33"/>
          <p:cNvSpPr txBox="1">
            <a:spLocks noGrp="1"/>
          </p:cNvSpPr>
          <p:nvPr>
            <p:ph type="subTitle" idx="1"/>
          </p:nvPr>
        </p:nvSpPr>
        <p:spPr>
          <a:xfrm>
            <a:off x="1444753" y="3562420"/>
            <a:ext cx="6146926" cy="6004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Main Conclusions and Key Takeaways &amp; further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possible analysis/research</a:t>
            </a:r>
          </a:p>
        </p:txBody>
      </p:sp>
      <p:sp>
        <p:nvSpPr>
          <p:cNvPr id="556" name="Google Shape;556;p33"/>
          <p:cNvSpPr/>
          <p:nvPr/>
        </p:nvSpPr>
        <p:spPr>
          <a:xfrm>
            <a:off x="3947850" y="1080311"/>
            <a:ext cx="1248300" cy="1248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142875" dist="57150" dir="546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3"/>
          <p:cNvSpPr txBox="1">
            <a:spLocks noGrp="1"/>
          </p:cNvSpPr>
          <p:nvPr>
            <p:ph type="title" idx="2"/>
          </p:nvPr>
        </p:nvSpPr>
        <p:spPr>
          <a:xfrm>
            <a:off x="3945600" y="1207361"/>
            <a:ext cx="1252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0701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8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Takeaways &amp; Conclusion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578" name="Google Shape;578;p35"/>
          <p:cNvGrpSpPr/>
          <p:nvPr/>
        </p:nvGrpSpPr>
        <p:grpSpPr>
          <a:xfrm>
            <a:off x="6132024" y="3797712"/>
            <a:ext cx="3312528" cy="1553714"/>
            <a:chOff x="6132024" y="3797712"/>
            <a:chExt cx="3312528" cy="1553714"/>
          </a:xfrm>
        </p:grpSpPr>
        <p:sp>
          <p:nvSpPr>
            <p:cNvPr id="579" name="Google Shape;579;p35"/>
            <p:cNvSpPr/>
            <p:nvPr/>
          </p:nvSpPr>
          <p:spPr>
            <a:xfrm rot="10800000" flipH="1">
              <a:off x="6132024" y="3797712"/>
              <a:ext cx="3312528" cy="1553714"/>
            </a:xfrm>
            <a:custGeom>
              <a:avLst/>
              <a:gdLst/>
              <a:ahLst/>
              <a:cxnLst/>
              <a:rect l="l" t="t" r="r" b="b"/>
              <a:pathLst>
                <a:path w="35655" h="13828" extrusionOk="0">
                  <a:moveTo>
                    <a:pt x="35654" y="1"/>
                  </a:moveTo>
                  <a:lnTo>
                    <a:pt x="1" y="980"/>
                  </a:lnTo>
                  <a:lnTo>
                    <a:pt x="97" y="1195"/>
                  </a:lnTo>
                  <a:lnTo>
                    <a:pt x="407" y="1816"/>
                  </a:lnTo>
                  <a:lnTo>
                    <a:pt x="646" y="2245"/>
                  </a:lnTo>
                  <a:lnTo>
                    <a:pt x="932" y="2771"/>
                  </a:lnTo>
                  <a:lnTo>
                    <a:pt x="1291" y="3320"/>
                  </a:lnTo>
                  <a:lnTo>
                    <a:pt x="1696" y="3941"/>
                  </a:lnTo>
                  <a:lnTo>
                    <a:pt x="2174" y="4610"/>
                  </a:lnTo>
                  <a:lnTo>
                    <a:pt x="2723" y="5302"/>
                  </a:lnTo>
                  <a:lnTo>
                    <a:pt x="3344" y="6042"/>
                  </a:lnTo>
                  <a:lnTo>
                    <a:pt x="4037" y="6783"/>
                  </a:lnTo>
                  <a:lnTo>
                    <a:pt x="4801" y="7523"/>
                  </a:lnTo>
                  <a:lnTo>
                    <a:pt x="5613" y="8287"/>
                  </a:lnTo>
                  <a:lnTo>
                    <a:pt x="6067" y="8645"/>
                  </a:lnTo>
                  <a:lnTo>
                    <a:pt x="6544" y="9027"/>
                  </a:lnTo>
                  <a:lnTo>
                    <a:pt x="7022" y="9386"/>
                  </a:lnTo>
                  <a:lnTo>
                    <a:pt x="7523" y="9744"/>
                  </a:lnTo>
                  <a:lnTo>
                    <a:pt x="8049" y="10078"/>
                  </a:lnTo>
                  <a:lnTo>
                    <a:pt x="8598" y="10436"/>
                  </a:lnTo>
                  <a:lnTo>
                    <a:pt x="9147" y="10747"/>
                  </a:lnTo>
                  <a:lnTo>
                    <a:pt x="9744" y="11081"/>
                  </a:lnTo>
                  <a:lnTo>
                    <a:pt x="10341" y="11392"/>
                  </a:lnTo>
                  <a:lnTo>
                    <a:pt x="10986" y="11678"/>
                  </a:lnTo>
                  <a:lnTo>
                    <a:pt x="11631" y="11965"/>
                  </a:lnTo>
                  <a:lnTo>
                    <a:pt x="12299" y="12227"/>
                  </a:lnTo>
                  <a:lnTo>
                    <a:pt x="12992" y="12490"/>
                  </a:lnTo>
                  <a:lnTo>
                    <a:pt x="13708" y="12705"/>
                  </a:lnTo>
                  <a:lnTo>
                    <a:pt x="14449" y="12920"/>
                  </a:lnTo>
                  <a:lnTo>
                    <a:pt x="15213" y="13111"/>
                  </a:lnTo>
                  <a:lnTo>
                    <a:pt x="16001" y="13302"/>
                  </a:lnTo>
                  <a:lnTo>
                    <a:pt x="16813" y="13445"/>
                  </a:lnTo>
                  <a:lnTo>
                    <a:pt x="17625" y="13565"/>
                  </a:lnTo>
                  <a:lnTo>
                    <a:pt x="18484" y="13684"/>
                  </a:lnTo>
                  <a:lnTo>
                    <a:pt x="19368" y="13756"/>
                  </a:lnTo>
                  <a:lnTo>
                    <a:pt x="20275" y="13804"/>
                  </a:lnTo>
                  <a:lnTo>
                    <a:pt x="21207" y="13827"/>
                  </a:lnTo>
                  <a:lnTo>
                    <a:pt x="22162" y="13827"/>
                  </a:lnTo>
                  <a:lnTo>
                    <a:pt x="23141" y="13804"/>
                  </a:lnTo>
                  <a:lnTo>
                    <a:pt x="24144" y="13732"/>
                  </a:lnTo>
                  <a:lnTo>
                    <a:pt x="25171" y="13636"/>
                  </a:lnTo>
                  <a:lnTo>
                    <a:pt x="26222" y="13493"/>
                  </a:lnTo>
                  <a:lnTo>
                    <a:pt x="27320" y="13326"/>
                  </a:lnTo>
                  <a:lnTo>
                    <a:pt x="28419" y="13135"/>
                  </a:lnTo>
                  <a:lnTo>
                    <a:pt x="29565" y="12896"/>
                  </a:lnTo>
                  <a:lnTo>
                    <a:pt x="30735" y="12610"/>
                  </a:lnTo>
                  <a:lnTo>
                    <a:pt x="31905" y="12299"/>
                  </a:lnTo>
                  <a:lnTo>
                    <a:pt x="33123" y="11941"/>
                  </a:lnTo>
                  <a:lnTo>
                    <a:pt x="34389" y="11535"/>
                  </a:lnTo>
                  <a:lnTo>
                    <a:pt x="35654" y="11105"/>
                  </a:lnTo>
                  <a:lnTo>
                    <a:pt x="356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1272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5"/>
            <p:cNvSpPr/>
            <p:nvPr/>
          </p:nvSpPr>
          <p:spPr>
            <a:xfrm rot="10800000" flipH="1">
              <a:off x="6379675" y="3931046"/>
              <a:ext cx="2926562" cy="1372706"/>
            </a:xfrm>
            <a:custGeom>
              <a:avLst/>
              <a:gdLst/>
              <a:ahLst/>
              <a:cxnLst/>
              <a:rect l="l" t="t" r="r" b="b"/>
              <a:pathLst>
                <a:path w="35655" h="13828" extrusionOk="0">
                  <a:moveTo>
                    <a:pt x="35654" y="1"/>
                  </a:moveTo>
                  <a:lnTo>
                    <a:pt x="1" y="980"/>
                  </a:lnTo>
                  <a:lnTo>
                    <a:pt x="97" y="1195"/>
                  </a:lnTo>
                  <a:lnTo>
                    <a:pt x="407" y="1816"/>
                  </a:lnTo>
                  <a:lnTo>
                    <a:pt x="646" y="2245"/>
                  </a:lnTo>
                  <a:lnTo>
                    <a:pt x="932" y="2771"/>
                  </a:lnTo>
                  <a:lnTo>
                    <a:pt x="1291" y="3320"/>
                  </a:lnTo>
                  <a:lnTo>
                    <a:pt x="1696" y="3941"/>
                  </a:lnTo>
                  <a:lnTo>
                    <a:pt x="2174" y="4610"/>
                  </a:lnTo>
                  <a:lnTo>
                    <a:pt x="2723" y="5302"/>
                  </a:lnTo>
                  <a:lnTo>
                    <a:pt x="3344" y="6042"/>
                  </a:lnTo>
                  <a:lnTo>
                    <a:pt x="4037" y="6783"/>
                  </a:lnTo>
                  <a:lnTo>
                    <a:pt x="4801" y="7523"/>
                  </a:lnTo>
                  <a:lnTo>
                    <a:pt x="5613" y="8287"/>
                  </a:lnTo>
                  <a:lnTo>
                    <a:pt x="6067" y="8645"/>
                  </a:lnTo>
                  <a:lnTo>
                    <a:pt x="6544" y="9027"/>
                  </a:lnTo>
                  <a:lnTo>
                    <a:pt x="7022" y="9386"/>
                  </a:lnTo>
                  <a:lnTo>
                    <a:pt x="7523" y="9744"/>
                  </a:lnTo>
                  <a:lnTo>
                    <a:pt x="8049" y="10078"/>
                  </a:lnTo>
                  <a:lnTo>
                    <a:pt x="8598" y="10436"/>
                  </a:lnTo>
                  <a:lnTo>
                    <a:pt x="9147" y="10747"/>
                  </a:lnTo>
                  <a:lnTo>
                    <a:pt x="9744" y="11081"/>
                  </a:lnTo>
                  <a:lnTo>
                    <a:pt x="10341" y="11392"/>
                  </a:lnTo>
                  <a:lnTo>
                    <a:pt x="10986" y="11678"/>
                  </a:lnTo>
                  <a:lnTo>
                    <a:pt x="11631" y="11965"/>
                  </a:lnTo>
                  <a:lnTo>
                    <a:pt x="12299" y="12227"/>
                  </a:lnTo>
                  <a:lnTo>
                    <a:pt x="12992" y="12490"/>
                  </a:lnTo>
                  <a:lnTo>
                    <a:pt x="13708" y="12705"/>
                  </a:lnTo>
                  <a:lnTo>
                    <a:pt x="14449" y="12920"/>
                  </a:lnTo>
                  <a:lnTo>
                    <a:pt x="15213" y="13111"/>
                  </a:lnTo>
                  <a:lnTo>
                    <a:pt x="16001" y="13302"/>
                  </a:lnTo>
                  <a:lnTo>
                    <a:pt x="16813" y="13445"/>
                  </a:lnTo>
                  <a:lnTo>
                    <a:pt x="17625" y="13565"/>
                  </a:lnTo>
                  <a:lnTo>
                    <a:pt x="18484" y="13684"/>
                  </a:lnTo>
                  <a:lnTo>
                    <a:pt x="19368" y="13756"/>
                  </a:lnTo>
                  <a:lnTo>
                    <a:pt x="20275" y="13804"/>
                  </a:lnTo>
                  <a:lnTo>
                    <a:pt x="21207" y="13827"/>
                  </a:lnTo>
                  <a:lnTo>
                    <a:pt x="22162" y="13827"/>
                  </a:lnTo>
                  <a:lnTo>
                    <a:pt x="23141" y="13804"/>
                  </a:lnTo>
                  <a:lnTo>
                    <a:pt x="24144" y="13732"/>
                  </a:lnTo>
                  <a:lnTo>
                    <a:pt x="25171" y="13636"/>
                  </a:lnTo>
                  <a:lnTo>
                    <a:pt x="26222" y="13493"/>
                  </a:lnTo>
                  <a:lnTo>
                    <a:pt x="27320" y="13326"/>
                  </a:lnTo>
                  <a:lnTo>
                    <a:pt x="28419" y="13135"/>
                  </a:lnTo>
                  <a:lnTo>
                    <a:pt x="29565" y="12896"/>
                  </a:lnTo>
                  <a:lnTo>
                    <a:pt x="30735" y="12610"/>
                  </a:lnTo>
                  <a:lnTo>
                    <a:pt x="31905" y="12299"/>
                  </a:lnTo>
                  <a:lnTo>
                    <a:pt x="33123" y="11941"/>
                  </a:lnTo>
                  <a:lnTo>
                    <a:pt x="34389" y="11535"/>
                  </a:lnTo>
                  <a:lnTo>
                    <a:pt x="35654" y="11105"/>
                  </a:lnTo>
                  <a:lnTo>
                    <a:pt x="356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1272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15DCD17-0CBC-564F-B6E1-1F8D4D447B79}"/>
              </a:ext>
            </a:extLst>
          </p:cNvPr>
          <p:cNvGrpSpPr/>
          <p:nvPr/>
        </p:nvGrpSpPr>
        <p:grpSpPr>
          <a:xfrm>
            <a:off x="1009598" y="2836769"/>
            <a:ext cx="461491" cy="461491"/>
            <a:chOff x="1487382" y="1604340"/>
            <a:chExt cx="841200" cy="841200"/>
          </a:xfrm>
        </p:grpSpPr>
        <p:sp>
          <p:nvSpPr>
            <p:cNvPr id="34" name="Google Shape;466;p32">
              <a:extLst>
                <a:ext uri="{FF2B5EF4-FFF2-40B4-BE49-F238E27FC236}">
                  <a16:creationId xmlns:a16="http://schemas.microsoft.com/office/drawing/2014/main" id="{B5A24298-65E4-5645-A59B-0B8BFE17D161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" name="Google Shape;469;p32">
              <a:extLst>
                <a:ext uri="{FF2B5EF4-FFF2-40B4-BE49-F238E27FC236}">
                  <a16:creationId xmlns:a16="http://schemas.microsoft.com/office/drawing/2014/main" id="{0841274C-AD07-7E47-A71D-3E47DF082DD3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36" name="Google Shape;470;p32">
                <a:extLst>
                  <a:ext uri="{FF2B5EF4-FFF2-40B4-BE49-F238E27FC236}">
                    <a16:creationId xmlns:a16="http://schemas.microsoft.com/office/drawing/2014/main" id="{DCE00506-A6DE-F142-8CE4-E40279EAE7FA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471;p32">
                <a:extLst>
                  <a:ext uri="{FF2B5EF4-FFF2-40B4-BE49-F238E27FC236}">
                    <a16:creationId xmlns:a16="http://schemas.microsoft.com/office/drawing/2014/main" id="{BC09EF7C-2884-394B-9C69-06F01D4B4AE5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472;p32">
                <a:extLst>
                  <a:ext uri="{FF2B5EF4-FFF2-40B4-BE49-F238E27FC236}">
                    <a16:creationId xmlns:a16="http://schemas.microsoft.com/office/drawing/2014/main" id="{646A9DB5-9E4A-6C46-8704-F9FF6AB94A52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473;p32">
                <a:extLst>
                  <a:ext uri="{FF2B5EF4-FFF2-40B4-BE49-F238E27FC236}">
                    <a16:creationId xmlns:a16="http://schemas.microsoft.com/office/drawing/2014/main" id="{BCB21582-1D37-264B-807A-486968E04C0B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74;p32">
                <a:extLst>
                  <a:ext uri="{FF2B5EF4-FFF2-40B4-BE49-F238E27FC236}">
                    <a16:creationId xmlns:a16="http://schemas.microsoft.com/office/drawing/2014/main" id="{F335BE58-84F9-7B4F-9B14-054E24FB27F4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75;p32">
                <a:extLst>
                  <a:ext uri="{FF2B5EF4-FFF2-40B4-BE49-F238E27FC236}">
                    <a16:creationId xmlns:a16="http://schemas.microsoft.com/office/drawing/2014/main" id="{16C8E001-C029-DD43-ACF2-6B1F1AACDAF6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76;p32">
                <a:extLst>
                  <a:ext uri="{FF2B5EF4-FFF2-40B4-BE49-F238E27FC236}">
                    <a16:creationId xmlns:a16="http://schemas.microsoft.com/office/drawing/2014/main" id="{D3EF139F-0B81-6045-BCD6-F394AA0F8819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77;p32">
                <a:extLst>
                  <a:ext uri="{FF2B5EF4-FFF2-40B4-BE49-F238E27FC236}">
                    <a16:creationId xmlns:a16="http://schemas.microsoft.com/office/drawing/2014/main" id="{39EF2FE1-D33D-3B48-9255-9958C051323E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78;p32">
                <a:extLst>
                  <a:ext uri="{FF2B5EF4-FFF2-40B4-BE49-F238E27FC236}">
                    <a16:creationId xmlns:a16="http://schemas.microsoft.com/office/drawing/2014/main" id="{A6DC0080-6BB7-B042-81BD-FEC857CE956D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79;p32">
                <a:extLst>
                  <a:ext uri="{FF2B5EF4-FFF2-40B4-BE49-F238E27FC236}">
                    <a16:creationId xmlns:a16="http://schemas.microsoft.com/office/drawing/2014/main" id="{716D985E-462D-7645-B712-8B9A12B76249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80;p32">
                <a:extLst>
                  <a:ext uri="{FF2B5EF4-FFF2-40B4-BE49-F238E27FC236}">
                    <a16:creationId xmlns:a16="http://schemas.microsoft.com/office/drawing/2014/main" id="{0C9D0076-AD6F-F140-BF9E-F1843820DC81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81;p32">
                <a:extLst>
                  <a:ext uri="{FF2B5EF4-FFF2-40B4-BE49-F238E27FC236}">
                    <a16:creationId xmlns:a16="http://schemas.microsoft.com/office/drawing/2014/main" id="{59B3C535-5DEC-7E47-B50A-DF62A7A500BD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2;p32">
                <a:extLst>
                  <a:ext uri="{FF2B5EF4-FFF2-40B4-BE49-F238E27FC236}">
                    <a16:creationId xmlns:a16="http://schemas.microsoft.com/office/drawing/2014/main" id="{EAC2B76F-8293-8B4A-842E-0FA551A3497C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83;p32">
                <a:extLst>
                  <a:ext uri="{FF2B5EF4-FFF2-40B4-BE49-F238E27FC236}">
                    <a16:creationId xmlns:a16="http://schemas.microsoft.com/office/drawing/2014/main" id="{40069E2D-DF6F-4942-A3D4-1E44FA1B8DED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484;p32">
                <a:extLst>
                  <a:ext uri="{FF2B5EF4-FFF2-40B4-BE49-F238E27FC236}">
                    <a16:creationId xmlns:a16="http://schemas.microsoft.com/office/drawing/2014/main" id="{07C36F56-6A1A-E54E-A882-7F48BCA76E4C}"/>
                  </a:ext>
                </a:extLst>
              </p:cNvPr>
              <p:cNvSpPr/>
              <p:nvPr/>
            </p:nvSpPr>
            <p:spPr>
              <a:xfrm>
                <a:off x="271550" y="782650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485;p32">
                <a:extLst>
                  <a:ext uri="{FF2B5EF4-FFF2-40B4-BE49-F238E27FC236}">
                    <a16:creationId xmlns:a16="http://schemas.microsoft.com/office/drawing/2014/main" id="{6D4F6699-C9F7-1549-ACF0-C439112191DE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6" name="Google Shape;572;p35">
            <a:extLst>
              <a:ext uri="{FF2B5EF4-FFF2-40B4-BE49-F238E27FC236}">
                <a16:creationId xmlns:a16="http://schemas.microsoft.com/office/drawing/2014/main" id="{EE4A2EE7-BEAF-9C4B-B1BE-A48E77947630}"/>
              </a:ext>
            </a:extLst>
          </p:cNvPr>
          <p:cNvSpPr txBox="1">
            <a:spLocks/>
          </p:cNvSpPr>
          <p:nvPr/>
        </p:nvSpPr>
        <p:spPr>
          <a:xfrm>
            <a:off x="1576420" y="2679039"/>
            <a:ext cx="7182208" cy="96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tx1"/>
                </a:solidFill>
              </a:rPr>
              <a:t>Using </a:t>
            </a:r>
            <a:r>
              <a:rPr lang="en-US" b="1" dirty="0">
                <a:solidFill>
                  <a:srgbClr val="6E5FFF"/>
                </a:solidFill>
              </a:rPr>
              <a:t>word2vec</a:t>
            </a:r>
            <a:r>
              <a:rPr lang="en-US" dirty="0">
                <a:solidFill>
                  <a:schemeClr val="tx1"/>
                </a:solidFill>
              </a:rPr>
              <a:t> models and </a:t>
            </a:r>
            <a:r>
              <a:rPr lang="en-US" b="1" dirty="0">
                <a:solidFill>
                  <a:srgbClr val="6E5FFF"/>
                </a:solidFill>
              </a:rPr>
              <a:t>TSNE</a:t>
            </a:r>
            <a:r>
              <a:rPr lang="en-US" dirty="0">
                <a:solidFill>
                  <a:schemeClr val="tx1"/>
                </a:solidFill>
              </a:rPr>
              <a:t> We found that the </a:t>
            </a:r>
            <a:r>
              <a:rPr lang="en-US" b="1" dirty="0">
                <a:solidFill>
                  <a:srgbClr val="6E5FFF"/>
                </a:solidFill>
              </a:rPr>
              <a:t>context</a:t>
            </a:r>
            <a:r>
              <a:rPr lang="en-US" dirty="0">
                <a:solidFill>
                  <a:schemeClr val="tx1"/>
                </a:solidFill>
              </a:rPr>
              <a:t> of the word “Brexit” </a:t>
            </a:r>
            <a:r>
              <a:rPr lang="en-US" b="1" dirty="0">
                <a:solidFill>
                  <a:srgbClr val="6E5FFF"/>
                </a:solidFill>
              </a:rPr>
              <a:t>was changed through those 8 years</a:t>
            </a:r>
            <a:r>
              <a:rPr lang="en-US" dirty="0">
                <a:solidFill>
                  <a:schemeClr val="tx1"/>
                </a:solidFill>
              </a:rPr>
              <a:t>, it was closer to negative words </a:t>
            </a:r>
          </a:p>
        </p:txBody>
      </p:sp>
      <p:sp>
        <p:nvSpPr>
          <p:cNvPr id="160" name="Google Shape;572;p35">
            <a:extLst>
              <a:ext uri="{FF2B5EF4-FFF2-40B4-BE49-F238E27FC236}">
                <a16:creationId xmlns:a16="http://schemas.microsoft.com/office/drawing/2014/main" id="{51E62436-76B7-C14F-8153-5BE42CF62D02}"/>
              </a:ext>
            </a:extLst>
          </p:cNvPr>
          <p:cNvSpPr txBox="1">
            <a:spLocks/>
          </p:cNvSpPr>
          <p:nvPr/>
        </p:nvSpPr>
        <p:spPr>
          <a:xfrm>
            <a:off x="1602635" y="2099927"/>
            <a:ext cx="7307549" cy="494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tx1"/>
                </a:solidFill>
              </a:rPr>
              <a:t>We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used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6E5FFF"/>
                </a:solidFill>
              </a:rPr>
              <a:t>NLP methods </a:t>
            </a:r>
            <a:r>
              <a:rPr lang="en-US" b="1" dirty="0">
                <a:solidFill>
                  <a:schemeClr val="tx1"/>
                </a:solidFill>
              </a:rPr>
              <a:t>on </a:t>
            </a:r>
            <a:r>
              <a:rPr lang="en-US" b="1" dirty="0">
                <a:solidFill>
                  <a:srgbClr val="6E5FFF"/>
                </a:solidFill>
              </a:rPr>
              <a:t>tweets</a:t>
            </a:r>
            <a:r>
              <a:rPr lang="en-US" b="1" dirty="0">
                <a:solidFill>
                  <a:schemeClr val="tx1"/>
                </a:solidFill>
              </a:rPr>
              <a:t> between 2014-2021 </a:t>
            </a:r>
            <a:r>
              <a:rPr lang="en-US" dirty="0">
                <a:solidFill>
                  <a:schemeClr val="tx1"/>
                </a:solidFill>
              </a:rPr>
              <a:t>to analyze some aspects of the Brexit event</a:t>
            </a:r>
          </a:p>
        </p:txBody>
      </p:sp>
      <p:pic>
        <p:nvPicPr>
          <p:cNvPr id="161" name="תמונה 160">
            <a:hlinkClick r:id="rId3" action="ppaction://hlinksldjump"/>
            <a:extLst>
              <a:ext uri="{FF2B5EF4-FFF2-40B4-BE49-F238E27FC236}">
                <a16:creationId xmlns:a16="http://schemas.microsoft.com/office/drawing/2014/main" id="{96908167-E875-4907-9D68-630AE0E28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4061" y="-546609"/>
            <a:ext cx="781159" cy="295316"/>
          </a:xfrm>
          <a:prstGeom prst="rect">
            <a:avLst/>
          </a:prstGeom>
        </p:spPr>
      </p:pic>
      <p:grpSp>
        <p:nvGrpSpPr>
          <p:cNvPr id="88" name="Group 1">
            <a:extLst>
              <a:ext uri="{FF2B5EF4-FFF2-40B4-BE49-F238E27FC236}">
                <a16:creationId xmlns:a16="http://schemas.microsoft.com/office/drawing/2014/main" id="{810AB993-A9F6-4030-8E9C-785511382C41}"/>
              </a:ext>
            </a:extLst>
          </p:cNvPr>
          <p:cNvGrpSpPr/>
          <p:nvPr/>
        </p:nvGrpSpPr>
        <p:grpSpPr>
          <a:xfrm>
            <a:off x="1002735" y="2046380"/>
            <a:ext cx="461491" cy="461491"/>
            <a:chOff x="1487382" y="1604340"/>
            <a:chExt cx="841200" cy="841200"/>
          </a:xfrm>
        </p:grpSpPr>
        <p:sp>
          <p:nvSpPr>
            <p:cNvPr id="89" name="Google Shape;466;p32">
              <a:extLst>
                <a:ext uri="{FF2B5EF4-FFF2-40B4-BE49-F238E27FC236}">
                  <a16:creationId xmlns:a16="http://schemas.microsoft.com/office/drawing/2014/main" id="{CDC536D2-B736-4862-A1FF-20534311AA3F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" name="Google Shape;469;p32">
              <a:extLst>
                <a:ext uri="{FF2B5EF4-FFF2-40B4-BE49-F238E27FC236}">
                  <a16:creationId xmlns:a16="http://schemas.microsoft.com/office/drawing/2014/main" id="{B1677ED5-E515-484A-90B2-F0025F886CFF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91" name="Google Shape;470;p32">
                <a:extLst>
                  <a:ext uri="{FF2B5EF4-FFF2-40B4-BE49-F238E27FC236}">
                    <a16:creationId xmlns:a16="http://schemas.microsoft.com/office/drawing/2014/main" id="{2B54CEEE-AC76-498A-BFEA-CB977CA77FAB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471;p32">
                <a:extLst>
                  <a:ext uri="{FF2B5EF4-FFF2-40B4-BE49-F238E27FC236}">
                    <a16:creationId xmlns:a16="http://schemas.microsoft.com/office/drawing/2014/main" id="{B37C378C-FAFF-428D-9F6B-9DD49FF6EA51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472;p32">
                <a:extLst>
                  <a:ext uri="{FF2B5EF4-FFF2-40B4-BE49-F238E27FC236}">
                    <a16:creationId xmlns:a16="http://schemas.microsoft.com/office/drawing/2014/main" id="{3EC5D440-14C7-40A9-AB34-BEA4A00BA470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473;p32">
                <a:extLst>
                  <a:ext uri="{FF2B5EF4-FFF2-40B4-BE49-F238E27FC236}">
                    <a16:creationId xmlns:a16="http://schemas.microsoft.com/office/drawing/2014/main" id="{2FA9C992-7F7B-4A7E-ADE4-AEF3BA8DB4EF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474;p32">
                <a:extLst>
                  <a:ext uri="{FF2B5EF4-FFF2-40B4-BE49-F238E27FC236}">
                    <a16:creationId xmlns:a16="http://schemas.microsoft.com/office/drawing/2014/main" id="{E0505787-1C67-4A0C-B77D-6017F1818379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475;p32">
                <a:extLst>
                  <a:ext uri="{FF2B5EF4-FFF2-40B4-BE49-F238E27FC236}">
                    <a16:creationId xmlns:a16="http://schemas.microsoft.com/office/drawing/2014/main" id="{0B7F5793-D1B3-402A-B8FA-F3E89DB34409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476;p32">
                <a:extLst>
                  <a:ext uri="{FF2B5EF4-FFF2-40B4-BE49-F238E27FC236}">
                    <a16:creationId xmlns:a16="http://schemas.microsoft.com/office/drawing/2014/main" id="{6F18A546-E01D-43E9-A177-8F805F6286EF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477;p32">
                <a:extLst>
                  <a:ext uri="{FF2B5EF4-FFF2-40B4-BE49-F238E27FC236}">
                    <a16:creationId xmlns:a16="http://schemas.microsoft.com/office/drawing/2014/main" id="{D25712B4-9980-45ED-BC6A-94B3D53DC070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478;p32">
                <a:extLst>
                  <a:ext uri="{FF2B5EF4-FFF2-40B4-BE49-F238E27FC236}">
                    <a16:creationId xmlns:a16="http://schemas.microsoft.com/office/drawing/2014/main" id="{1363F91F-C50B-4FD0-A3A8-6C80E1CDAAC4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479;p32">
                <a:extLst>
                  <a:ext uri="{FF2B5EF4-FFF2-40B4-BE49-F238E27FC236}">
                    <a16:creationId xmlns:a16="http://schemas.microsoft.com/office/drawing/2014/main" id="{8C910006-45D3-4B7A-B244-808818F20D8B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480;p32">
                <a:extLst>
                  <a:ext uri="{FF2B5EF4-FFF2-40B4-BE49-F238E27FC236}">
                    <a16:creationId xmlns:a16="http://schemas.microsoft.com/office/drawing/2014/main" id="{69CB8909-E2F5-4A4E-BA3B-F806D0C98985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481;p32">
                <a:extLst>
                  <a:ext uri="{FF2B5EF4-FFF2-40B4-BE49-F238E27FC236}">
                    <a16:creationId xmlns:a16="http://schemas.microsoft.com/office/drawing/2014/main" id="{4FB33C3B-2065-483E-A850-49468DA69EBA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482;p32">
                <a:extLst>
                  <a:ext uri="{FF2B5EF4-FFF2-40B4-BE49-F238E27FC236}">
                    <a16:creationId xmlns:a16="http://schemas.microsoft.com/office/drawing/2014/main" id="{0FED5F69-42B9-4E9A-B061-FA93A8EAC5B0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483;p32">
                <a:extLst>
                  <a:ext uri="{FF2B5EF4-FFF2-40B4-BE49-F238E27FC236}">
                    <a16:creationId xmlns:a16="http://schemas.microsoft.com/office/drawing/2014/main" id="{9C20DEE8-AFDD-4FCF-A456-B5F02610BD53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484;p32">
                <a:extLst>
                  <a:ext uri="{FF2B5EF4-FFF2-40B4-BE49-F238E27FC236}">
                    <a16:creationId xmlns:a16="http://schemas.microsoft.com/office/drawing/2014/main" id="{7F6D1FD8-CA1A-4324-A6FE-E4F7B842A2F9}"/>
                  </a:ext>
                </a:extLst>
              </p:cNvPr>
              <p:cNvSpPr/>
              <p:nvPr/>
            </p:nvSpPr>
            <p:spPr>
              <a:xfrm>
                <a:off x="271550" y="782650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485;p32">
                <a:extLst>
                  <a:ext uri="{FF2B5EF4-FFF2-40B4-BE49-F238E27FC236}">
                    <a16:creationId xmlns:a16="http://schemas.microsoft.com/office/drawing/2014/main" id="{3498A167-8D77-4DD2-B399-6E519D4E4DB2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" name="Group 1">
            <a:extLst>
              <a:ext uri="{FF2B5EF4-FFF2-40B4-BE49-F238E27FC236}">
                <a16:creationId xmlns:a16="http://schemas.microsoft.com/office/drawing/2014/main" id="{3DB0A555-00B4-4F45-9898-8B1C39DE4E74}"/>
              </a:ext>
            </a:extLst>
          </p:cNvPr>
          <p:cNvGrpSpPr/>
          <p:nvPr/>
        </p:nvGrpSpPr>
        <p:grpSpPr>
          <a:xfrm>
            <a:off x="1021505" y="3750623"/>
            <a:ext cx="461491" cy="461491"/>
            <a:chOff x="1487382" y="1604340"/>
            <a:chExt cx="841200" cy="841200"/>
          </a:xfrm>
        </p:grpSpPr>
        <p:sp>
          <p:nvSpPr>
            <p:cNvPr id="128" name="Google Shape;466;p32">
              <a:extLst>
                <a:ext uri="{FF2B5EF4-FFF2-40B4-BE49-F238E27FC236}">
                  <a16:creationId xmlns:a16="http://schemas.microsoft.com/office/drawing/2014/main" id="{9849EC4B-E5A5-4006-AD34-6EA68684677A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" name="Google Shape;469;p32">
              <a:extLst>
                <a:ext uri="{FF2B5EF4-FFF2-40B4-BE49-F238E27FC236}">
                  <a16:creationId xmlns:a16="http://schemas.microsoft.com/office/drawing/2014/main" id="{7C194624-6819-4740-8CD5-1ACAEF0846C8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130" name="Google Shape;470;p32">
                <a:extLst>
                  <a:ext uri="{FF2B5EF4-FFF2-40B4-BE49-F238E27FC236}">
                    <a16:creationId xmlns:a16="http://schemas.microsoft.com/office/drawing/2014/main" id="{011D3122-60BA-4645-80B7-0B42B58CB930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471;p32">
                <a:extLst>
                  <a:ext uri="{FF2B5EF4-FFF2-40B4-BE49-F238E27FC236}">
                    <a16:creationId xmlns:a16="http://schemas.microsoft.com/office/drawing/2014/main" id="{93AD4476-9ABD-403A-9E8A-A8EAA53F14A8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472;p32">
                <a:extLst>
                  <a:ext uri="{FF2B5EF4-FFF2-40B4-BE49-F238E27FC236}">
                    <a16:creationId xmlns:a16="http://schemas.microsoft.com/office/drawing/2014/main" id="{B4E6DE27-F8A7-49DF-9B94-42B9E25E8153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473;p32">
                <a:extLst>
                  <a:ext uri="{FF2B5EF4-FFF2-40B4-BE49-F238E27FC236}">
                    <a16:creationId xmlns:a16="http://schemas.microsoft.com/office/drawing/2014/main" id="{34238CC8-CB06-4754-906F-6B6440528184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474;p32">
                <a:extLst>
                  <a:ext uri="{FF2B5EF4-FFF2-40B4-BE49-F238E27FC236}">
                    <a16:creationId xmlns:a16="http://schemas.microsoft.com/office/drawing/2014/main" id="{51916429-1235-4276-BADB-028A95F144E9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475;p32">
                <a:extLst>
                  <a:ext uri="{FF2B5EF4-FFF2-40B4-BE49-F238E27FC236}">
                    <a16:creationId xmlns:a16="http://schemas.microsoft.com/office/drawing/2014/main" id="{6EF72FBF-C131-4FDE-8C89-C068DAADC7E3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476;p32">
                <a:extLst>
                  <a:ext uri="{FF2B5EF4-FFF2-40B4-BE49-F238E27FC236}">
                    <a16:creationId xmlns:a16="http://schemas.microsoft.com/office/drawing/2014/main" id="{A10C11FA-ABC3-4234-938F-390E80A0E0AF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477;p32">
                <a:extLst>
                  <a:ext uri="{FF2B5EF4-FFF2-40B4-BE49-F238E27FC236}">
                    <a16:creationId xmlns:a16="http://schemas.microsoft.com/office/drawing/2014/main" id="{8B924055-EFC4-4BB4-A9F3-847E1110C4FB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478;p32">
                <a:extLst>
                  <a:ext uri="{FF2B5EF4-FFF2-40B4-BE49-F238E27FC236}">
                    <a16:creationId xmlns:a16="http://schemas.microsoft.com/office/drawing/2014/main" id="{746ABCCD-3CF8-4879-99C6-1027DD35A7AA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479;p32">
                <a:extLst>
                  <a:ext uri="{FF2B5EF4-FFF2-40B4-BE49-F238E27FC236}">
                    <a16:creationId xmlns:a16="http://schemas.microsoft.com/office/drawing/2014/main" id="{4EBF4484-5963-437D-A63B-3D89EAB5BFA7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480;p32">
                <a:extLst>
                  <a:ext uri="{FF2B5EF4-FFF2-40B4-BE49-F238E27FC236}">
                    <a16:creationId xmlns:a16="http://schemas.microsoft.com/office/drawing/2014/main" id="{296D2100-E107-43D9-8713-6C78170ECE06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481;p32">
                <a:extLst>
                  <a:ext uri="{FF2B5EF4-FFF2-40B4-BE49-F238E27FC236}">
                    <a16:creationId xmlns:a16="http://schemas.microsoft.com/office/drawing/2014/main" id="{B24B4164-AA87-4D31-8BA4-BA62CF24F00A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482;p32">
                <a:extLst>
                  <a:ext uri="{FF2B5EF4-FFF2-40B4-BE49-F238E27FC236}">
                    <a16:creationId xmlns:a16="http://schemas.microsoft.com/office/drawing/2014/main" id="{3FF35AF5-ADA9-410A-9928-D5EBD40F50B4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483;p32">
                <a:extLst>
                  <a:ext uri="{FF2B5EF4-FFF2-40B4-BE49-F238E27FC236}">
                    <a16:creationId xmlns:a16="http://schemas.microsoft.com/office/drawing/2014/main" id="{E5F94917-7C74-4A4D-B21D-CE7BB062134F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484;p32">
                <a:extLst>
                  <a:ext uri="{FF2B5EF4-FFF2-40B4-BE49-F238E27FC236}">
                    <a16:creationId xmlns:a16="http://schemas.microsoft.com/office/drawing/2014/main" id="{CB64C88E-2A50-45B2-9F6B-A801781305A5}"/>
                  </a:ext>
                </a:extLst>
              </p:cNvPr>
              <p:cNvSpPr/>
              <p:nvPr/>
            </p:nvSpPr>
            <p:spPr>
              <a:xfrm>
                <a:off x="271550" y="782650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485;p32">
                <a:extLst>
                  <a:ext uri="{FF2B5EF4-FFF2-40B4-BE49-F238E27FC236}">
                    <a16:creationId xmlns:a16="http://schemas.microsoft.com/office/drawing/2014/main" id="{20C69D0F-308A-4FC4-B876-9A7D138A9F79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0" name="Google Shape;572;p35">
            <a:extLst>
              <a:ext uri="{FF2B5EF4-FFF2-40B4-BE49-F238E27FC236}">
                <a16:creationId xmlns:a16="http://schemas.microsoft.com/office/drawing/2014/main" id="{51D6FD9B-CEA9-4137-B8AB-4071FBE061FB}"/>
              </a:ext>
            </a:extLst>
          </p:cNvPr>
          <p:cNvSpPr txBox="1">
            <a:spLocks/>
          </p:cNvSpPr>
          <p:nvPr/>
        </p:nvSpPr>
        <p:spPr>
          <a:xfrm>
            <a:off x="1633521" y="3592893"/>
            <a:ext cx="6841701" cy="96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tx1"/>
                </a:solidFill>
              </a:rPr>
              <a:t>Using the </a:t>
            </a:r>
            <a:r>
              <a:rPr lang="en-US" b="1" dirty="0">
                <a:solidFill>
                  <a:srgbClr val="6E5FFF"/>
                </a:solidFill>
              </a:rPr>
              <a:t>fine-tuned sentiment analysis </a:t>
            </a:r>
            <a:r>
              <a:rPr lang="en-US" dirty="0">
                <a:solidFill>
                  <a:schemeClr val="tx1"/>
                </a:solidFill>
              </a:rPr>
              <a:t>model we discovered that …</a:t>
            </a:r>
          </a:p>
        </p:txBody>
      </p:sp>
      <p:sp>
        <p:nvSpPr>
          <p:cNvPr id="210" name="Google Shape;572;p35">
            <a:extLst>
              <a:ext uri="{FF2B5EF4-FFF2-40B4-BE49-F238E27FC236}">
                <a16:creationId xmlns:a16="http://schemas.microsoft.com/office/drawing/2014/main" id="{BD4D9306-BA5A-491D-B888-F5CA9967FDA8}"/>
              </a:ext>
            </a:extLst>
          </p:cNvPr>
          <p:cNvSpPr txBox="1">
            <a:spLocks/>
          </p:cNvSpPr>
          <p:nvPr/>
        </p:nvSpPr>
        <p:spPr>
          <a:xfrm>
            <a:off x="1602635" y="1062186"/>
            <a:ext cx="6841701" cy="96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 algn="l">
              <a:buNone/>
            </a:pPr>
            <a:r>
              <a:rPr lang="en-US" sz="1600" b="0" i="0" dirty="0">
                <a:solidFill>
                  <a:schemeClr val="tx1"/>
                </a:solidFill>
                <a:effectLst/>
                <a:latin typeface="Cabin" panose="020B0604020202020204" charset="0"/>
              </a:rPr>
              <a:t>The Brexit was a major event that had </a:t>
            </a:r>
            <a:r>
              <a:rPr lang="en-US" sz="1600" b="1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a great impact 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Cabin" panose="020B0604020202020204" charset="0"/>
              </a:rPr>
              <a:t>on UK from many different aspects (social, economical, political,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Cabin" panose="020B0604020202020204" charset="0"/>
              </a:rPr>
              <a:t>etc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Cabin" panose="020B0604020202020204" charset="0"/>
              </a:rPr>
              <a:t>)</a:t>
            </a:r>
            <a:endParaRPr lang="he-IL" sz="1600" dirty="0">
              <a:solidFill>
                <a:schemeClr val="tx1"/>
              </a:solidFill>
              <a:latin typeface="Cabin" panose="020B0604020202020204" charset="0"/>
              <a:cs typeface="Aharoni" panose="02010803020104030203" pitchFamily="2" charset="-79"/>
            </a:endParaRPr>
          </a:p>
        </p:txBody>
      </p:sp>
      <p:grpSp>
        <p:nvGrpSpPr>
          <p:cNvPr id="211" name="Group 1">
            <a:extLst>
              <a:ext uri="{FF2B5EF4-FFF2-40B4-BE49-F238E27FC236}">
                <a16:creationId xmlns:a16="http://schemas.microsoft.com/office/drawing/2014/main" id="{8439347A-FFF7-4556-A8BD-2FD5D7C1ABEC}"/>
              </a:ext>
            </a:extLst>
          </p:cNvPr>
          <p:cNvGrpSpPr/>
          <p:nvPr/>
        </p:nvGrpSpPr>
        <p:grpSpPr>
          <a:xfrm>
            <a:off x="992530" y="1268468"/>
            <a:ext cx="461491" cy="461491"/>
            <a:chOff x="1487382" y="1604340"/>
            <a:chExt cx="841200" cy="841200"/>
          </a:xfrm>
        </p:grpSpPr>
        <p:sp>
          <p:nvSpPr>
            <p:cNvPr id="212" name="Google Shape;466;p32">
              <a:extLst>
                <a:ext uri="{FF2B5EF4-FFF2-40B4-BE49-F238E27FC236}">
                  <a16:creationId xmlns:a16="http://schemas.microsoft.com/office/drawing/2014/main" id="{147B2C5B-22A6-42EC-98BD-2309C8C3B7FF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" name="Google Shape;469;p32">
              <a:extLst>
                <a:ext uri="{FF2B5EF4-FFF2-40B4-BE49-F238E27FC236}">
                  <a16:creationId xmlns:a16="http://schemas.microsoft.com/office/drawing/2014/main" id="{57761940-3B6B-4606-A715-8C65995494A0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214" name="Google Shape;470;p32">
                <a:extLst>
                  <a:ext uri="{FF2B5EF4-FFF2-40B4-BE49-F238E27FC236}">
                    <a16:creationId xmlns:a16="http://schemas.microsoft.com/office/drawing/2014/main" id="{FC1784B6-600D-46E5-9528-0BAB9338FBDC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471;p32">
                <a:extLst>
                  <a:ext uri="{FF2B5EF4-FFF2-40B4-BE49-F238E27FC236}">
                    <a16:creationId xmlns:a16="http://schemas.microsoft.com/office/drawing/2014/main" id="{E4080ED1-6EC0-4BEC-AC7A-ABBD7AE26950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472;p32">
                <a:extLst>
                  <a:ext uri="{FF2B5EF4-FFF2-40B4-BE49-F238E27FC236}">
                    <a16:creationId xmlns:a16="http://schemas.microsoft.com/office/drawing/2014/main" id="{1BD1E300-0F7E-493E-9904-429D484982AD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473;p32">
                <a:extLst>
                  <a:ext uri="{FF2B5EF4-FFF2-40B4-BE49-F238E27FC236}">
                    <a16:creationId xmlns:a16="http://schemas.microsoft.com/office/drawing/2014/main" id="{F3FF8558-7424-4E26-B300-57229AC9371B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474;p32">
                <a:extLst>
                  <a:ext uri="{FF2B5EF4-FFF2-40B4-BE49-F238E27FC236}">
                    <a16:creationId xmlns:a16="http://schemas.microsoft.com/office/drawing/2014/main" id="{10C46B68-EF31-4C8F-9B4D-610AD89712E2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475;p32">
                <a:extLst>
                  <a:ext uri="{FF2B5EF4-FFF2-40B4-BE49-F238E27FC236}">
                    <a16:creationId xmlns:a16="http://schemas.microsoft.com/office/drawing/2014/main" id="{C140D8B8-FC4E-4F3A-9E50-7C67E8E06D80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476;p32">
                <a:extLst>
                  <a:ext uri="{FF2B5EF4-FFF2-40B4-BE49-F238E27FC236}">
                    <a16:creationId xmlns:a16="http://schemas.microsoft.com/office/drawing/2014/main" id="{5400237B-41DF-4C35-BFF5-8A767C7C7782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477;p32">
                <a:extLst>
                  <a:ext uri="{FF2B5EF4-FFF2-40B4-BE49-F238E27FC236}">
                    <a16:creationId xmlns:a16="http://schemas.microsoft.com/office/drawing/2014/main" id="{C5445F29-1D6E-46EF-A351-892C371967E4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478;p32">
                <a:extLst>
                  <a:ext uri="{FF2B5EF4-FFF2-40B4-BE49-F238E27FC236}">
                    <a16:creationId xmlns:a16="http://schemas.microsoft.com/office/drawing/2014/main" id="{2351849C-305E-45F4-8EE1-DF43F843217A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479;p32">
                <a:extLst>
                  <a:ext uri="{FF2B5EF4-FFF2-40B4-BE49-F238E27FC236}">
                    <a16:creationId xmlns:a16="http://schemas.microsoft.com/office/drawing/2014/main" id="{42614B60-344C-4E28-96BB-7F5BC0F2D209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480;p32">
                <a:extLst>
                  <a:ext uri="{FF2B5EF4-FFF2-40B4-BE49-F238E27FC236}">
                    <a16:creationId xmlns:a16="http://schemas.microsoft.com/office/drawing/2014/main" id="{82128B73-C89D-4869-8D07-0332939770D6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481;p32">
                <a:extLst>
                  <a:ext uri="{FF2B5EF4-FFF2-40B4-BE49-F238E27FC236}">
                    <a16:creationId xmlns:a16="http://schemas.microsoft.com/office/drawing/2014/main" id="{1D6877B8-24EB-43E2-8A3B-34A8D95ACEBA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482;p32">
                <a:extLst>
                  <a:ext uri="{FF2B5EF4-FFF2-40B4-BE49-F238E27FC236}">
                    <a16:creationId xmlns:a16="http://schemas.microsoft.com/office/drawing/2014/main" id="{EA69435D-5EA0-4AD7-A4AE-E5D81CB22BCA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483;p32">
                <a:extLst>
                  <a:ext uri="{FF2B5EF4-FFF2-40B4-BE49-F238E27FC236}">
                    <a16:creationId xmlns:a16="http://schemas.microsoft.com/office/drawing/2014/main" id="{527EAF6B-4CB9-43A9-B29F-BB24627503DA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484;p32">
                <a:extLst>
                  <a:ext uri="{FF2B5EF4-FFF2-40B4-BE49-F238E27FC236}">
                    <a16:creationId xmlns:a16="http://schemas.microsoft.com/office/drawing/2014/main" id="{9CDF78F7-5434-4AE2-8F7C-6F9315BE39AF}"/>
                  </a:ext>
                </a:extLst>
              </p:cNvPr>
              <p:cNvSpPr/>
              <p:nvPr/>
            </p:nvSpPr>
            <p:spPr>
              <a:xfrm>
                <a:off x="271550" y="782650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485;p32">
                <a:extLst>
                  <a:ext uri="{FF2B5EF4-FFF2-40B4-BE49-F238E27FC236}">
                    <a16:creationId xmlns:a16="http://schemas.microsoft.com/office/drawing/2014/main" id="{4F95643E-0ADA-48DE-82F4-E08B2A79B336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37383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8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Takeaways &amp; Conclusion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578" name="Google Shape;578;p35"/>
          <p:cNvGrpSpPr/>
          <p:nvPr/>
        </p:nvGrpSpPr>
        <p:grpSpPr>
          <a:xfrm>
            <a:off x="6132024" y="3797712"/>
            <a:ext cx="3312528" cy="1553714"/>
            <a:chOff x="6132024" y="3797712"/>
            <a:chExt cx="3312528" cy="1553714"/>
          </a:xfrm>
        </p:grpSpPr>
        <p:sp>
          <p:nvSpPr>
            <p:cNvPr id="579" name="Google Shape;579;p35"/>
            <p:cNvSpPr/>
            <p:nvPr/>
          </p:nvSpPr>
          <p:spPr>
            <a:xfrm rot="10800000" flipH="1">
              <a:off x="6132024" y="3797712"/>
              <a:ext cx="3312528" cy="1553714"/>
            </a:xfrm>
            <a:custGeom>
              <a:avLst/>
              <a:gdLst/>
              <a:ahLst/>
              <a:cxnLst/>
              <a:rect l="l" t="t" r="r" b="b"/>
              <a:pathLst>
                <a:path w="35655" h="13828" extrusionOk="0">
                  <a:moveTo>
                    <a:pt x="35654" y="1"/>
                  </a:moveTo>
                  <a:lnTo>
                    <a:pt x="1" y="980"/>
                  </a:lnTo>
                  <a:lnTo>
                    <a:pt x="97" y="1195"/>
                  </a:lnTo>
                  <a:lnTo>
                    <a:pt x="407" y="1816"/>
                  </a:lnTo>
                  <a:lnTo>
                    <a:pt x="646" y="2245"/>
                  </a:lnTo>
                  <a:lnTo>
                    <a:pt x="932" y="2771"/>
                  </a:lnTo>
                  <a:lnTo>
                    <a:pt x="1291" y="3320"/>
                  </a:lnTo>
                  <a:lnTo>
                    <a:pt x="1696" y="3941"/>
                  </a:lnTo>
                  <a:lnTo>
                    <a:pt x="2174" y="4610"/>
                  </a:lnTo>
                  <a:lnTo>
                    <a:pt x="2723" y="5302"/>
                  </a:lnTo>
                  <a:lnTo>
                    <a:pt x="3344" y="6042"/>
                  </a:lnTo>
                  <a:lnTo>
                    <a:pt x="4037" y="6783"/>
                  </a:lnTo>
                  <a:lnTo>
                    <a:pt x="4801" y="7523"/>
                  </a:lnTo>
                  <a:lnTo>
                    <a:pt x="5613" y="8287"/>
                  </a:lnTo>
                  <a:lnTo>
                    <a:pt x="6067" y="8645"/>
                  </a:lnTo>
                  <a:lnTo>
                    <a:pt x="6544" y="9027"/>
                  </a:lnTo>
                  <a:lnTo>
                    <a:pt x="7022" y="9386"/>
                  </a:lnTo>
                  <a:lnTo>
                    <a:pt x="7523" y="9744"/>
                  </a:lnTo>
                  <a:lnTo>
                    <a:pt x="8049" y="10078"/>
                  </a:lnTo>
                  <a:lnTo>
                    <a:pt x="8598" y="10436"/>
                  </a:lnTo>
                  <a:lnTo>
                    <a:pt x="9147" y="10747"/>
                  </a:lnTo>
                  <a:lnTo>
                    <a:pt x="9744" y="11081"/>
                  </a:lnTo>
                  <a:lnTo>
                    <a:pt x="10341" y="11392"/>
                  </a:lnTo>
                  <a:lnTo>
                    <a:pt x="10986" y="11678"/>
                  </a:lnTo>
                  <a:lnTo>
                    <a:pt x="11631" y="11965"/>
                  </a:lnTo>
                  <a:lnTo>
                    <a:pt x="12299" y="12227"/>
                  </a:lnTo>
                  <a:lnTo>
                    <a:pt x="12992" y="12490"/>
                  </a:lnTo>
                  <a:lnTo>
                    <a:pt x="13708" y="12705"/>
                  </a:lnTo>
                  <a:lnTo>
                    <a:pt x="14449" y="12920"/>
                  </a:lnTo>
                  <a:lnTo>
                    <a:pt x="15213" y="13111"/>
                  </a:lnTo>
                  <a:lnTo>
                    <a:pt x="16001" y="13302"/>
                  </a:lnTo>
                  <a:lnTo>
                    <a:pt x="16813" y="13445"/>
                  </a:lnTo>
                  <a:lnTo>
                    <a:pt x="17625" y="13565"/>
                  </a:lnTo>
                  <a:lnTo>
                    <a:pt x="18484" y="13684"/>
                  </a:lnTo>
                  <a:lnTo>
                    <a:pt x="19368" y="13756"/>
                  </a:lnTo>
                  <a:lnTo>
                    <a:pt x="20275" y="13804"/>
                  </a:lnTo>
                  <a:lnTo>
                    <a:pt x="21207" y="13827"/>
                  </a:lnTo>
                  <a:lnTo>
                    <a:pt x="22162" y="13827"/>
                  </a:lnTo>
                  <a:lnTo>
                    <a:pt x="23141" y="13804"/>
                  </a:lnTo>
                  <a:lnTo>
                    <a:pt x="24144" y="13732"/>
                  </a:lnTo>
                  <a:lnTo>
                    <a:pt x="25171" y="13636"/>
                  </a:lnTo>
                  <a:lnTo>
                    <a:pt x="26222" y="13493"/>
                  </a:lnTo>
                  <a:lnTo>
                    <a:pt x="27320" y="13326"/>
                  </a:lnTo>
                  <a:lnTo>
                    <a:pt x="28419" y="13135"/>
                  </a:lnTo>
                  <a:lnTo>
                    <a:pt x="29565" y="12896"/>
                  </a:lnTo>
                  <a:lnTo>
                    <a:pt x="30735" y="12610"/>
                  </a:lnTo>
                  <a:lnTo>
                    <a:pt x="31905" y="12299"/>
                  </a:lnTo>
                  <a:lnTo>
                    <a:pt x="33123" y="11941"/>
                  </a:lnTo>
                  <a:lnTo>
                    <a:pt x="34389" y="11535"/>
                  </a:lnTo>
                  <a:lnTo>
                    <a:pt x="35654" y="11105"/>
                  </a:lnTo>
                  <a:lnTo>
                    <a:pt x="356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1272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5"/>
            <p:cNvSpPr/>
            <p:nvPr/>
          </p:nvSpPr>
          <p:spPr>
            <a:xfrm rot="10800000" flipH="1">
              <a:off x="6379675" y="3931046"/>
              <a:ext cx="2926562" cy="1372706"/>
            </a:xfrm>
            <a:custGeom>
              <a:avLst/>
              <a:gdLst/>
              <a:ahLst/>
              <a:cxnLst/>
              <a:rect l="l" t="t" r="r" b="b"/>
              <a:pathLst>
                <a:path w="35655" h="13828" extrusionOk="0">
                  <a:moveTo>
                    <a:pt x="35654" y="1"/>
                  </a:moveTo>
                  <a:lnTo>
                    <a:pt x="1" y="980"/>
                  </a:lnTo>
                  <a:lnTo>
                    <a:pt x="97" y="1195"/>
                  </a:lnTo>
                  <a:lnTo>
                    <a:pt x="407" y="1816"/>
                  </a:lnTo>
                  <a:lnTo>
                    <a:pt x="646" y="2245"/>
                  </a:lnTo>
                  <a:lnTo>
                    <a:pt x="932" y="2771"/>
                  </a:lnTo>
                  <a:lnTo>
                    <a:pt x="1291" y="3320"/>
                  </a:lnTo>
                  <a:lnTo>
                    <a:pt x="1696" y="3941"/>
                  </a:lnTo>
                  <a:lnTo>
                    <a:pt x="2174" y="4610"/>
                  </a:lnTo>
                  <a:lnTo>
                    <a:pt x="2723" y="5302"/>
                  </a:lnTo>
                  <a:lnTo>
                    <a:pt x="3344" y="6042"/>
                  </a:lnTo>
                  <a:lnTo>
                    <a:pt x="4037" y="6783"/>
                  </a:lnTo>
                  <a:lnTo>
                    <a:pt x="4801" y="7523"/>
                  </a:lnTo>
                  <a:lnTo>
                    <a:pt x="5613" y="8287"/>
                  </a:lnTo>
                  <a:lnTo>
                    <a:pt x="6067" y="8645"/>
                  </a:lnTo>
                  <a:lnTo>
                    <a:pt x="6544" y="9027"/>
                  </a:lnTo>
                  <a:lnTo>
                    <a:pt x="7022" y="9386"/>
                  </a:lnTo>
                  <a:lnTo>
                    <a:pt x="7523" y="9744"/>
                  </a:lnTo>
                  <a:lnTo>
                    <a:pt x="8049" y="10078"/>
                  </a:lnTo>
                  <a:lnTo>
                    <a:pt x="8598" y="10436"/>
                  </a:lnTo>
                  <a:lnTo>
                    <a:pt x="9147" y="10747"/>
                  </a:lnTo>
                  <a:lnTo>
                    <a:pt x="9744" y="11081"/>
                  </a:lnTo>
                  <a:lnTo>
                    <a:pt x="10341" y="11392"/>
                  </a:lnTo>
                  <a:lnTo>
                    <a:pt x="10986" y="11678"/>
                  </a:lnTo>
                  <a:lnTo>
                    <a:pt x="11631" y="11965"/>
                  </a:lnTo>
                  <a:lnTo>
                    <a:pt x="12299" y="12227"/>
                  </a:lnTo>
                  <a:lnTo>
                    <a:pt x="12992" y="12490"/>
                  </a:lnTo>
                  <a:lnTo>
                    <a:pt x="13708" y="12705"/>
                  </a:lnTo>
                  <a:lnTo>
                    <a:pt x="14449" y="12920"/>
                  </a:lnTo>
                  <a:lnTo>
                    <a:pt x="15213" y="13111"/>
                  </a:lnTo>
                  <a:lnTo>
                    <a:pt x="16001" y="13302"/>
                  </a:lnTo>
                  <a:lnTo>
                    <a:pt x="16813" y="13445"/>
                  </a:lnTo>
                  <a:lnTo>
                    <a:pt x="17625" y="13565"/>
                  </a:lnTo>
                  <a:lnTo>
                    <a:pt x="18484" y="13684"/>
                  </a:lnTo>
                  <a:lnTo>
                    <a:pt x="19368" y="13756"/>
                  </a:lnTo>
                  <a:lnTo>
                    <a:pt x="20275" y="13804"/>
                  </a:lnTo>
                  <a:lnTo>
                    <a:pt x="21207" y="13827"/>
                  </a:lnTo>
                  <a:lnTo>
                    <a:pt x="22162" y="13827"/>
                  </a:lnTo>
                  <a:lnTo>
                    <a:pt x="23141" y="13804"/>
                  </a:lnTo>
                  <a:lnTo>
                    <a:pt x="24144" y="13732"/>
                  </a:lnTo>
                  <a:lnTo>
                    <a:pt x="25171" y="13636"/>
                  </a:lnTo>
                  <a:lnTo>
                    <a:pt x="26222" y="13493"/>
                  </a:lnTo>
                  <a:lnTo>
                    <a:pt x="27320" y="13326"/>
                  </a:lnTo>
                  <a:lnTo>
                    <a:pt x="28419" y="13135"/>
                  </a:lnTo>
                  <a:lnTo>
                    <a:pt x="29565" y="12896"/>
                  </a:lnTo>
                  <a:lnTo>
                    <a:pt x="30735" y="12610"/>
                  </a:lnTo>
                  <a:lnTo>
                    <a:pt x="31905" y="12299"/>
                  </a:lnTo>
                  <a:lnTo>
                    <a:pt x="33123" y="11941"/>
                  </a:lnTo>
                  <a:lnTo>
                    <a:pt x="34389" y="11535"/>
                  </a:lnTo>
                  <a:lnTo>
                    <a:pt x="35654" y="11105"/>
                  </a:lnTo>
                  <a:lnTo>
                    <a:pt x="356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1272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15DCD17-0CBC-564F-B6E1-1F8D4D447B79}"/>
              </a:ext>
            </a:extLst>
          </p:cNvPr>
          <p:cNvGrpSpPr/>
          <p:nvPr/>
        </p:nvGrpSpPr>
        <p:grpSpPr>
          <a:xfrm>
            <a:off x="1009598" y="2836769"/>
            <a:ext cx="461491" cy="461491"/>
            <a:chOff x="1487382" y="1604340"/>
            <a:chExt cx="841200" cy="841200"/>
          </a:xfrm>
        </p:grpSpPr>
        <p:sp>
          <p:nvSpPr>
            <p:cNvPr id="34" name="Google Shape;466;p32">
              <a:extLst>
                <a:ext uri="{FF2B5EF4-FFF2-40B4-BE49-F238E27FC236}">
                  <a16:creationId xmlns:a16="http://schemas.microsoft.com/office/drawing/2014/main" id="{B5A24298-65E4-5645-A59B-0B8BFE17D161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" name="Google Shape;469;p32">
              <a:extLst>
                <a:ext uri="{FF2B5EF4-FFF2-40B4-BE49-F238E27FC236}">
                  <a16:creationId xmlns:a16="http://schemas.microsoft.com/office/drawing/2014/main" id="{0841274C-AD07-7E47-A71D-3E47DF082DD3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36" name="Google Shape;470;p32">
                <a:extLst>
                  <a:ext uri="{FF2B5EF4-FFF2-40B4-BE49-F238E27FC236}">
                    <a16:creationId xmlns:a16="http://schemas.microsoft.com/office/drawing/2014/main" id="{DCE00506-A6DE-F142-8CE4-E40279EAE7FA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471;p32">
                <a:extLst>
                  <a:ext uri="{FF2B5EF4-FFF2-40B4-BE49-F238E27FC236}">
                    <a16:creationId xmlns:a16="http://schemas.microsoft.com/office/drawing/2014/main" id="{BC09EF7C-2884-394B-9C69-06F01D4B4AE5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472;p32">
                <a:extLst>
                  <a:ext uri="{FF2B5EF4-FFF2-40B4-BE49-F238E27FC236}">
                    <a16:creationId xmlns:a16="http://schemas.microsoft.com/office/drawing/2014/main" id="{646A9DB5-9E4A-6C46-8704-F9FF6AB94A52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473;p32">
                <a:extLst>
                  <a:ext uri="{FF2B5EF4-FFF2-40B4-BE49-F238E27FC236}">
                    <a16:creationId xmlns:a16="http://schemas.microsoft.com/office/drawing/2014/main" id="{BCB21582-1D37-264B-807A-486968E04C0B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74;p32">
                <a:extLst>
                  <a:ext uri="{FF2B5EF4-FFF2-40B4-BE49-F238E27FC236}">
                    <a16:creationId xmlns:a16="http://schemas.microsoft.com/office/drawing/2014/main" id="{F335BE58-84F9-7B4F-9B14-054E24FB27F4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75;p32">
                <a:extLst>
                  <a:ext uri="{FF2B5EF4-FFF2-40B4-BE49-F238E27FC236}">
                    <a16:creationId xmlns:a16="http://schemas.microsoft.com/office/drawing/2014/main" id="{16C8E001-C029-DD43-ACF2-6B1F1AACDAF6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76;p32">
                <a:extLst>
                  <a:ext uri="{FF2B5EF4-FFF2-40B4-BE49-F238E27FC236}">
                    <a16:creationId xmlns:a16="http://schemas.microsoft.com/office/drawing/2014/main" id="{D3EF139F-0B81-6045-BCD6-F394AA0F8819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77;p32">
                <a:extLst>
                  <a:ext uri="{FF2B5EF4-FFF2-40B4-BE49-F238E27FC236}">
                    <a16:creationId xmlns:a16="http://schemas.microsoft.com/office/drawing/2014/main" id="{39EF2FE1-D33D-3B48-9255-9958C051323E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78;p32">
                <a:extLst>
                  <a:ext uri="{FF2B5EF4-FFF2-40B4-BE49-F238E27FC236}">
                    <a16:creationId xmlns:a16="http://schemas.microsoft.com/office/drawing/2014/main" id="{A6DC0080-6BB7-B042-81BD-FEC857CE956D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79;p32">
                <a:extLst>
                  <a:ext uri="{FF2B5EF4-FFF2-40B4-BE49-F238E27FC236}">
                    <a16:creationId xmlns:a16="http://schemas.microsoft.com/office/drawing/2014/main" id="{716D985E-462D-7645-B712-8B9A12B76249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80;p32">
                <a:extLst>
                  <a:ext uri="{FF2B5EF4-FFF2-40B4-BE49-F238E27FC236}">
                    <a16:creationId xmlns:a16="http://schemas.microsoft.com/office/drawing/2014/main" id="{0C9D0076-AD6F-F140-BF9E-F1843820DC81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81;p32">
                <a:extLst>
                  <a:ext uri="{FF2B5EF4-FFF2-40B4-BE49-F238E27FC236}">
                    <a16:creationId xmlns:a16="http://schemas.microsoft.com/office/drawing/2014/main" id="{59B3C535-5DEC-7E47-B50A-DF62A7A500BD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2;p32">
                <a:extLst>
                  <a:ext uri="{FF2B5EF4-FFF2-40B4-BE49-F238E27FC236}">
                    <a16:creationId xmlns:a16="http://schemas.microsoft.com/office/drawing/2014/main" id="{EAC2B76F-8293-8B4A-842E-0FA551A3497C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83;p32">
                <a:extLst>
                  <a:ext uri="{FF2B5EF4-FFF2-40B4-BE49-F238E27FC236}">
                    <a16:creationId xmlns:a16="http://schemas.microsoft.com/office/drawing/2014/main" id="{40069E2D-DF6F-4942-A3D4-1E44FA1B8DED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484;p32">
                <a:extLst>
                  <a:ext uri="{FF2B5EF4-FFF2-40B4-BE49-F238E27FC236}">
                    <a16:creationId xmlns:a16="http://schemas.microsoft.com/office/drawing/2014/main" id="{07C36F56-6A1A-E54E-A882-7F48BCA76E4C}"/>
                  </a:ext>
                </a:extLst>
              </p:cNvPr>
              <p:cNvSpPr/>
              <p:nvPr/>
            </p:nvSpPr>
            <p:spPr>
              <a:xfrm>
                <a:off x="271550" y="782650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485;p32">
                <a:extLst>
                  <a:ext uri="{FF2B5EF4-FFF2-40B4-BE49-F238E27FC236}">
                    <a16:creationId xmlns:a16="http://schemas.microsoft.com/office/drawing/2014/main" id="{6D4F6699-C9F7-1549-ACF0-C439112191DE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6" name="Google Shape;572;p35">
            <a:extLst>
              <a:ext uri="{FF2B5EF4-FFF2-40B4-BE49-F238E27FC236}">
                <a16:creationId xmlns:a16="http://schemas.microsoft.com/office/drawing/2014/main" id="{EE4A2EE7-BEAF-9C4B-B1BE-A48E77947630}"/>
              </a:ext>
            </a:extLst>
          </p:cNvPr>
          <p:cNvSpPr txBox="1">
            <a:spLocks/>
          </p:cNvSpPr>
          <p:nvPr/>
        </p:nvSpPr>
        <p:spPr>
          <a:xfrm>
            <a:off x="1576420" y="2679039"/>
            <a:ext cx="7182208" cy="96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trike="sngStrike" dirty="0">
                <a:solidFill>
                  <a:schemeClr val="tx1"/>
                </a:solidFill>
              </a:rPr>
              <a:t>Using </a:t>
            </a:r>
            <a:r>
              <a:rPr lang="en-US" b="1" strike="sngStrike" dirty="0">
                <a:solidFill>
                  <a:srgbClr val="6E5FFF"/>
                </a:solidFill>
              </a:rPr>
              <a:t>word2vec</a:t>
            </a:r>
            <a:r>
              <a:rPr lang="en-US" strike="sngStrike" dirty="0">
                <a:solidFill>
                  <a:schemeClr val="tx1"/>
                </a:solidFill>
              </a:rPr>
              <a:t> models and </a:t>
            </a:r>
            <a:r>
              <a:rPr lang="en-US" b="1" strike="sngStrike" dirty="0">
                <a:solidFill>
                  <a:srgbClr val="6E5FFF"/>
                </a:solidFill>
              </a:rPr>
              <a:t>TSNE</a:t>
            </a:r>
            <a:r>
              <a:rPr lang="en-US" strike="sngStrike" dirty="0">
                <a:solidFill>
                  <a:schemeClr val="tx1"/>
                </a:solidFill>
              </a:rPr>
              <a:t> We found that the </a:t>
            </a:r>
            <a:r>
              <a:rPr lang="en-US" b="1" strike="sngStrike" dirty="0">
                <a:solidFill>
                  <a:srgbClr val="6E5FFF"/>
                </a:solidFill>
              </a:rPr>
              <a:t>context</a:t>
            </a:r>
            <a:r>
              <a:rPr lang="en-US" strike="sngStrike" dirty="0">
                <a:solidFill>
                  <a:schemeClr val="tx1"/>
                </a:solidFill>
              </a:rPr>
              <a:t> of the word “Brexit” </a:t>
            </a:r>
            <a:r>
              <a:rPr lang="en-US" b="1" strike="sngStrike" dirty="0">
                <a:solidFill>
                  <a:srgbClr val="6E5FFF"/>
                </a:solidFill>
              </a:rPr>
              <a:t>was changed through those 8 years</a:t>
            </a:r>
            <a:r>
              <a:rPr lang="en-US" strike="sngStrike" dirty="0">
                <a:solidFill>
                  <a:schemeClr val="tx1"/>
                </a:solidFill>
              </a:rPr>
              <a:t>, it was closer to negative words </a:t>
            </a:r>
          </a:p>
        </p:txBody>
      </p:sp>
      <p:pic>
        <p:nvPicPr>
          <p:cNvPr id="161" name="תמונה 160">
            <a:hlinkClick r:id="rId3" action="ppaction://hlinksldjump"/>
            <a:extLst>
              <a:ext uri="{FF2B5EF4-FFF2-40B4-BE49-F238E27FC236}">
                <a16:creationId xmlns:a16="http://schemas.microsoft.com/office/drawing/2014/main" id="{96908167-E875-4907-9D68-630AE0E28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4061" y="-546609"/>
            <a:ext cx="781159" cy="295316"/>
          </a:xfrm>
          <a:prstGeom prst="rect">
            <a:avLst/>
          </a:prstGeom>
        </p:spPr>
      </p:pic>
      <p:grpSp>
        <p:nvGrpSpPr>
          <p:cNvPr id="127" name="Group 1">
            <a:extLst>
              <a:ext uri="{FF2B5EF4-FFF2-40B4-BE49-F238E27FC236}">
                <a16:creationId xmlns:a16="http://schemas.microsoft.com/office/drawing/2014/main" id="{3DB0A555-00B4-4F45-9898-8B1C39DE4E74}"/>
              </a:ext>
            </a:extLst>
          </p:cNvPr>
          <p:cNvGrpSpPr/>
          <p:nvPr/>
        </p:nvGrpSpPr>
        <p:grpSpPr>
          <a:xfrm>
            <a:off x="1021505" y="3750623"/>
            <a:ext cx="461491" cy="461491"/>
            <a:chOff x="1487382" y="1604340"/>
            <a:chExt cx="841200" cy="841200"/>
          </a:xfrm>
        </p:grpSpPr>
        <p:sp>
          <p:nvSpPr>
            <p:cNvPr id="128" name="Google Shape;466;p32">
              <a:extLst>
                <a:ext uri="{FF2B5EF4-FFF2-40B4-BE49-F238E27FC236}">
                  <a16:creationId xmlns:a16="http://schemas.microsoft.com/office/drawing/2014/main" id="{9849EC4B-E5A5-4006-AD34-6EA68684677A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" name="Google Shape;469;p32">
              <a:extLst>
                <a:ext uri="{FF2B5EF4-FFF2-40B4-BE49-F238E27FC236}">
                  <a16:creationId xmlns:a16="http://schemas.microsoft.com/office/drawing/2014/main" id="{7C194624-6819-4740-8CD5-1ACAEF0846C8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130" name="Google Shape;470;p32">
                <a:extLst>
                  <a:ext uri="{FF2B5EF4-FFF2-40B4-BE49-F238E27FC236}">
                    <a16:creationId xmlns:a16="http://schemas.microsoft.com/office/drawing/2014/main" id="{011D3122-60BA-4645-80B7-0B42B58CB930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471;p32">
                <a:extLst>
                  <a:ext uri="{FF2B5EF4-FFF2-40B4-BE49-F238E27FC236}">
                    <a16:creationId xmlns:a16="http://schemas.microsoft.com/office/drawing/2014/main" id="{93AD4476-9ABD-403A-9E8A-A8EAA53F14A8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472;p32">
                <a:extLst>
                  <a:ext uri="{FF2B5EF4-FFF2-40B4-BE49-F238E27FC236}">
                    <a16:creationId xmlns:a16="http://schemas.microsoft.com/office/drawing/2014/main" id="{B4E6DE27-F8A7-49DF-9B94-42B9E25E8153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473;p32">
                <a:extLst>
                  <a:ext uri="{FF2B5EF4-FFF2-40B4-BE49-F238E27FC236}">
                    <a16:creationId xmlns:a16="http://schemas.microsoft.com/office/drawing/2014/main" id="{34238CC8-CB06-4754-906F-6B6440528184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474;p32">
                <a:extLst>
                  <a:ext uri="{FF2B5EF4-FFF2-40B4-BE49-F238E27FC236}">
                    <a16:creationId xmlns:a16="http://schemas.microsoft.com/office/drawing/2014/main" id="{51916429-1235-4276-BADB-028A95F144E9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475;p32">
                <a:extLst>
                  <a:ext uri="{FF2B5EF4-FFF2-40B4-BE49-F238E27FC236}">
                    <a16:creationId xmlns:a16="http://schemas.microsoft.com/office/drawing/2014/main" id="{6EF72FBF-C131-4FDE-8C89-C068DAADC7E3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476;p32">
                <a:extLst>
                  <a:ext uri="{FF2B5EF4-FFF2-40B4-BE49-F238E27FC236}">
                    <a16:creationId xmlns:a16="http://schemas.microsoft.com/office/drawing/2014/main" id="{A10C11FA-ABC3-4234-938F-390E80A0E0AF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477;p32">
                <a:extLst>
                  <a:ext uri="{FF2B5EF4-FFF2-40B4-BE49-F238E27FC236}">
                    <a16:creationId xmlns:a16="http://schemas.microsoft.com/office/drawing/2014/main" id="{8B924055-EFC4-4BB4-A9F3-847E1110C4FB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478;p32">
                <a:extLst>
                  <a:ext uri="{FF2B5EF4-FFF2-40B4-BE49-F238E27FC236}">
                    <a16:creationId xmlns:a16="http://schemas.microsoft.com/office/drawing/2014/main" id="{746ABCCD-3CF8-4879-99C6-1027DD35A7AA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479;p32">
                <a:extLst>
                  <a:ext uri="{FF2B5EF4-FFF2-40B4-BE49-F238E27FC236}">
                    <a16:creationId xmlns:a16="http://schemas.microsoft.com/office/drawing/2014/main" id="{4EBF4484-5963-437D-A63B-3D89EAB5BFA7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480;p32">
                <a:extLst>
                  <a:ext uri="{FF2B5EF4-FFF2-40B4-BE49-F238E27FC236}">
                    <a16:creationId xmlns:a16="http://schemas.microsoft.com/office/drawing/2014/main" id="{296D2100-E107-43D9-8713-6C78170ECE06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481;p32">
                <a:extLst>
                  <a:ext uri="{FF2B5EF4-FFF2-40B4-BE49-F238E27FC236}">
                    <a16:creationId xmlns:a16="http://schemas.microsoft.com/office/drawing/2014/main" id="{B24B4164-AA87-4D31-8BA4-BA62CF24F00A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482;p32">
                <a:extLst>
                  <a:ext uri="{FF2B5EF4-FFF2-40B4-BE49-F238E27FC236}">
                    <a16:creationId xmlns:a16="http://schemas.microsoft.com/office/drawing/2014/main" id="{3FF35AF5-ADA9-410A-9928-D5EBD40F50B4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483;p32">
                <a:extLst>
                  <a:ext uri="{FF2B5EF4-FFF2-40B4-BE49-F238E27FC236}">
                    <a16:creationId xmlns:a16="http://schemas.microsoft.com/office/drawing/2014/main" id="{E5F94917-7C74-4A4D-B21D-CE7BB062134F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484;p32">
                <a:extLst>
                  <a:ext uri="{FF2B5EF4-FFF2-40B4-BE49-F238E27FC236}">
                    <a16:creationId xmlns:a16="http://schemas.microsoft.com/office/drawing/2014/main" id="{CB64C88E-2A50-45B2-9F6B-A801781305A5}"/>
                  </a:ext>
                </a:extLst>
              </p:cNvPr>
              <p:cNvSpPr/>
              <p:nvPr/>
            </p:nvSpPr>
            <p:spPr>
              <a:xfrm>
                <a:off x="271550" y="782650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485;p32">
                <a:extLst>
                  <a:ext uri="{FF2B5EF4-FFF2-40B4-BE49-F238E27FC236}">
                    <a16:creationId xmlns:a16="http://schemas.microsoft.com/office/drawing/2014/main" id="{20C69D0F-308A-4FC4-B876-9A7D138A9F79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0" name="Google Shape;572;p35">
            <a:extLst>
              <a:ext uri="{FF2B5EF4-FFF2-40B4-BE49-F238E27FC236}">
                <a16:creationId xmlns:a16="http://schemas.microsoft.com/office/drawing/2014/main" id="{51D6FD9B-CEA9-4137-B8AB-4071FBE061FB}"/>
              </a:ext>
            </a:extLst>
          </p:cNvPr>
          <p:cNvSpPr txBox="1">
            <a:spLocks/>
          </p:cNvSpPr>
          <p:nvPr/>
        </p:nvSpPr>
        <p:spPr>
          <a:xfrm>
            <a:off x="1633521" y="3592893"/>
            <a:ext cx="6841701" cy="96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trike="sngStrike" dirty="0">
                <a:solidFill>
                  <a:schemeClr val="tx1"/>
                </a:solidFill>
              </a:rPr>
              <a:t>Using the </a:t>
            </a:r>
            <a:r>
              <a:rPr lang="en-US" b="1" strike="sngStrike" dirty="0">
                <a:solidFill>
                  <a:srgbClr val="6E5FFF"/>
                </a:solidFill>
              </a:rPr>
              <a:t>fine-tuned sentiment analysis </a:t>
            </a:r>
            <a:r>
              <a:rPr lang="en-US" strike="sngStrike" dirty="0">
                <a:solidFill>
                  <a:schemeClr val="tx1"/>
                </a:solidFill>
              </a:rPr>
              <a:t>model we discovered that …</a:t>
            </a:r>
          </a:p>
        </p:txBody>
      </p:sp>
      <p:sp>
        <p:nvSpPr>
          <p:cNvPr id="210" name="Google Shape;572;p35">
            <a:extLst>
              <a:ext uri="{FF2B5EF4-FFF2-40B4-BE49-F238E27FC236}">
                <a16:creationId xmlns:a16="http://schemas.microsoft.com/office/drawing/2014/main" id="{BD4D9306-BA5A-491D-B888-F5CA9967FDA8}"/>
              </a:ext>
            </a:extLst>
          </p:cNvPr>
          <p:cNvSpPr txBox="1">
            <a:spLocks/>
          </p:cNvSpPr>
          <p:nvPr/>
        </p:nvSpPr>
        <p:spPr>
          <a:xfrm>
            <a:off x="1586799" y="1121801"/>
            <a:ext cx="6841701" cy="150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 algn="l">
              <a:buNone/>
            </a:pPr>
            <a:r>
              <a:rPr lang="en-US" sz="1600" b="0" i="0" dirty="0">
                <a:solidFill>
                  <a:schemeClr val="tx1"/>
                </a:solidFill>
                <a:effectLst/>
                <a:latin typeface="Cabin" panose="020B0604020202020204" charset="0"/>
              </a:rPr>
              <a:t>We believe that </a:t>
            </a:r>
            <a:r>
              <a:rPr lang="en-US" sz="1600" b="1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further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Cabin" panose="020B0604020202020204" charset="0"/>
              </a:rPr>
              <a:t> </a:t>
            </a:r>
            <a:r>
              <a:rPr lang="en-US" sz="1600" b="1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research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Cabin" panose="020B0604020202020204" charset="0"/>
              </a:rPr>
              <a:t> can be done on the realm of the </a:t>
            </a:r>
            <a:r>
              <a:rPr lang="en-US" sz="1600" b="1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sentiment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Cabin" panose="020B0604020202020204" charset="0"/>
              </a:rPr>
              <a:t> </a:t>
            </a:r>
            <a:r>
              <a:rPr lang="en-US" sz="1600" b="1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analysis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Cabin" panose="020B0604020202020204" charset="0"/>
              </a:rPr>
              <a:t> – using more tweets with sentiment labels and a powerful GPU – train/fine-tune a sentiment analysis model that is able to predict whether a given tweet is positive/neutral/negative </a:t>
            </a:r>
            <a:r>
              <a:rPr lang="en-US" sz="1600" b="1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regarding the Brexit 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Cabin" panose="020B0604020202020204" charset="0"/>
              </a:rPr>
              <a:t>(and not predicting only the overall tweet’s sentiment)</a:t>
            </a:r>
            <a:endParaRPr lang="he-IL" sz="1600" dirty="0">
              <a:solidFill>
                <a:schemeClr val="tx1"/>
              </a:solidFill>
              <a:latin typeface="Cabin" panose="020B0604020202020204" charset="0"/>
              <a:cs typeface="Aharoni" panose="02010803020104030203" pitchFamily="2" charset="-79"/>
            </a:endParaRPr>
          </a:p>
        </p:txBody>
      </p:sp>
      <p:grpSp>
        <p:nvGrpSpPr>
          <p:cNvPr id="211" name="Group 1">
            <a:extLst>
              <a:ext uri="{FF2B5EF4-FFF2-40B4-BE49-F238E27FC236}">
                <a16:creationId xmlns:a16="http://schemas.microsoft.com/office/drawing/2014/main" id="{8439347A-FFF7-4556-A8BD-2FD5D7C1ABEC}"/>
              </a:ext>
            </a:extLst>
          </p:cNvPr>
          <p:cNvGrpSpPr/>
          <p:nvPr/>
        </p:nvGrpSpPr>
        <p:grpSpPr>
          <a:xfrm>
            <a:off x="992530" y="1268468"/>
            <a:ext cx="461491" cy="461491"/>
            <a:chOff x="1487382" y="1604340"/>
            <a:chExt cx="841200" cy="841200"/>
          </a:xfrm>
        </p:grpSpPr>
        <p:sp>
          <p:nvSpPr>
            <p:cNvPr id="212" name="Google Shape;466;p32">
              <a:extLst>
                <a:ext uri="{FF2B5EF4-FFF2-40B4-BE49-F238E27FC236}">
                  <a16:creationId xmlns:a16="http://schemas.microsoft.com/office/drawing/2014/main" id="{147B2C5B-22A6-42EC-98BD-2309C8C3B7FF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" name="Google Shape;469;p32">
              <a:extLst>
                <a:ext uri="{FF2B5EF4-FFF2-40B4-BE49-F238E27FC236}">
                  <a16:creationId xmlns:a16="http://schemas.microsoft.com/office/drawing/2014/main" id="{57761940-3B6B-4606-A715-8C65995494A0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214" name="Google Shape;470;p32">
                <a:extLst>
                  <a:ext uri="{FF2B5EF4-FFF2-40B4-BE49-F238E27FC236}">
                    <a16:creationId xmlns:a16="http://schemas.microsoft.com/office/drawing/2014/main" id="{FC1784B6-600D-46E5-9528-0BAB9338FBDC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471;p32">
                <a:extLst>
                  <a:ext uri="{FF2B5EF4-FFF2-40B4-BE49-F238E27FC236}">
                    <a16:creationId xmlns:a16="http://schemas.microsoft.com/office/drawing/2014/main" id="{E4080ED1-6EC0-4BEC-AC7A-ABBD7AE26950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472;p32">
                <a:extLst>
                  <a:ext uri="{FF2B5EF4-FFF2-40B4-BE49-F238E27FC236}">
                    <a16:creationId xmlns:a16="http://schemas.microsoft.com/office/drawing/2014/main" id="{1BD1E300-0F7E-493E-9904-429D484982AD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473;p32">
                <a:extLst>
                  <a:ext uri="{FF2B5EF4-FFF2-40B4-BE49-F238E27FC236}">
                    <a16:creationId xmlns:a16="http://schemas.microsoft.com/office/drawing/2014/main" id="{F3FF8558-7424-4E26-B300-57229AC9371B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474;p32">
                <a:extLst>
                  <a:ext uri="{FF2B5EF4-FFF2-40B4-BE49-F238E27FC236}">
                    <a16:creationId xmlns:a16="http://schemas.microsoft.com/office/drawing/2014/main" id="{10C46B68-EF31-4C8F-9B4D-610AD89712E2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475;p32">
                <a:extLst>
                  <a:ext uri="{FF2B5EF4-FFF2-40B4-BE49-F238E27FC236}">
                    <a16:creationId xmlns:a16="http://schemas.microsoft.com/office/drawing/2014/main" id="{C140D8B8-FC4E-4F3A-9E50-7C67E8E06D80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476;p32">
                <a:extLst>
                  <a:ext uri="{FF2B5EF4-FFF2-40B4-BE49-F238E27FC236}">
                    <a16:creationId xmlns:a16="http://schemas.microsoft.com/office/drawing/2014/main" id="{5400237B-41DF-4C35-BFF5-8A767C7C7782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477;p32">
                <a:extLst>
                  <a:ext uri="{FF2B5EF4-FFF2-40B4-BE49-F238E27FC236}">
                    <a16:creationId xmlns:a16="http://schemas.microsoft.com/office/drawing/2014/main" id="{C5445F29-1D6E-46EF-A351-892C371967E4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478;p32">
                <a:extLst>
                  <a:ext uri="{FF2B5EF4-FFF2-40B4-BE49-F238E27FC236}">
                    <a16:creationId xmlns:a16="http://schemas.microsoft.com/office/drawing/2014/main" id="{2351849C-305E-45F4-8EE1-DF43F843217A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479;p32">
                <a:extLst>
                  <a:ext uri="{FF2B5EF4-FFF2-40B4-BE49-F238E27FC236}">
                    <a16:creationId xmlns:a16="http://schemas.microsoft.com/office/drawing/2014/main" id="{42614B60-344C-4E28-96BB-7F5BC0F2D209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480;p32">
                <a:extLst>
                  <a:ext uri="{FF2B5EF4-FFF2-40B4-BE49-F238E27FC236}">
                    <a16:creationId xmlns:a16="http://schemas.microsoft.com/office/drawing/2014/main" id="{82128B73-C89D-4869-8D07-0332939770D6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481;p32">
                <a:extLst>
                  <a:ext uri="{FF2B5EF4-FFF2-40B4-BE49-F238E27FC236}">
                    <a16:creationId xmlns:a16="http://schemas.microsoft.com/office/drawing/2014/main" id="{1D6877B8-24EB-43E2-8A3B-34A8D95ACEBA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482;p32">
                <a:extLst>
                  <a:ext uri="{FF2B5EF4-FFF2-40B4-BE49-F238E27FC236}">
                    <a16:creationId xmlns:a16="http://schemas.microsoft.com/office/drawing/2014/main" id="{EA69435D-5EA0-4AD7-A4AE-E5D81CB22BCA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483;p32">
                <a:extLst>
                  <a:ext uri="{FF2B5EF4-FFF2-40B4-BE49-F238E27FC236}">
                    <a16:creationId xmlns:a16="http://schemas.microsoft.com/office/drawing/2014/main" id="{527EAF6B-4CB9-43A9-B29F-BB24627503DA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484;p32">
                <a:extLst>
                  <a:ext uri="{FF2B5EF4-FFF2-40B4-BE49-F238E27FC236}">
                    <a16:creationId xmlns:a16="http://schemas.microsoft.com/office/drawing/2014/main" id="{9CDF78F7-5434-4AE2-8F7C-6F9315BE39AF}"/>
                  </a:ext>
                </a:extLst>
              </p:cNvPr>
              <p:cNvSpPr/>
              <p:nvPr/>
            </p:nvSpPr>
            <p:spPr>
              <a:xfrm>
                <a:off x="271550" y="782650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485;p32">
                <a:extLst>
                  <a:ext uri="{FF2B5EF4-FFF2-40B4-BE49-F238E27FC236}">
                    <a16:creationId xmlns:a16="http://schemas.microsoft.com/office/drawing/2014/main" id="{4F95643E-0ADA-48DE-82F4-E08B2A79B336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7793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48"/>
          <p:cNvSpPr txBox="1">
            <a:spLocks noGrp="1"/>
          </p:cNvSpPr>
          <p:nvPr>
            <p:ph type="title"/>
          </p:nvPr>
        </p:nvSpPr>
        <p:spPr>
          <a:xfrm>
            <a:off x="1162200" y="1307100"/>
            <a:ext cx="68196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</a:t>
            </a:r>
            <a:r>
              <a:rPr lang="en" dirty="0">
                <a:solidFill>
                  <a:schemeClr val="lt2"/>
                </a:solidFill>
              </a:rPr>
              <a:t>YOU</a:t>
            </a:r>
            <a:endParaRPr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976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1"/>
          <p:cNvSpPr/>
          <p:nvPr/>
        </p:nvSpPr>
        <p:spPr>
          <a:xfrm>
            <a:off x="689620" y="2918944"/>
            <a:ext cx="841200" cy="8412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142875" dist="571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1"/>
          <p:cNvSpPr/>
          <p:nvPr/>
        </p:nvSpPr>
        <p:spPr>
          <a:xfrm>
            <a:off x="685166" y="1378169"/>
            <a:ext cx="841200" cy="8412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142875" dist="57150" dir="546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  <a:r>
              <a:rPr lang="en" dirty="0">
                <a:solidFill>
                  <a:schemeClr val="lt2"/>
                </a:solidFill>
              </a:rPr>
              <a:t>AGENDA</a:t>
            </a:r>
            <a:endParaRPr dirty="0"/>
          </a:p>
        </p:txBody>
      </p:sp>
      <p:sp>
        <p:nvSpPr>
          <p:cNvPr id="443" name="Google Shape;443;p31"/>
          <p:cNvSpPr txBox="1">
            <a:spLocks noGrp="1"/>
          </p:cNvSpPr>
          <p:nvPr>
            <p:ph type="title" idx="2"/>
          </p:nvPr>
        </p:nvSpPr>
        <p:spPr>
          <a:xfrm>
            <a:off x="1594136" y="1378182"/>
            <a:ext cx="262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Introduction</a:t>
            </a:r>
          </a:p>
        </p:txBody>
      </p:sp>
      <p:sp>
        <p:nvSpPr>
          <p:cNvPr id="449" name="Google Shape;449;p31"/>
          <p:cNvSpPr txBox="1">
            <a:spLocks noGrp="1"/>
          </p:cNvSpPr>
          <p:nvPr>
            <p:ph type="title" idx="7"/>
          </p:nvPr>
        </p:nvSpPr>
        <p:spPr>
          <a:xfrm>
            <a:off x="1594736" y="2924132"/>
            <a:ext cx="2623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Modeling</a:t>
            </a:r>
            <a:endParaRPr dirty="0"/>
          </a:p>
        </p:txBody>
      </p:sp>
      <p:sp>
        <p:nvSpPr>
          <p:cNvPr id="450" name="Google Shape;450;p31"/>
          <p:cNvSpPr txBox="1">
            <a:spLocks noGrp="1"/>
          </p:cNvSpPr>
          <p:nvPr>
            <p:ph type="subTitle" idx="8"/>
          </p:nvPr>
        </p:nvSpPr>
        <p:spPr>
          <a:xfrm>
            <a:off x="1594136" y="3218038"/>
            <a:ext cx="2787633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dirty="0"/>
              <a:t>Displaying the process we have done and the models</a:t>
            </a:r>
            <a:endParaRPr dirty="0"/>
          </a:p>
        </p:txBody>
      </p:sp>
      <p:sp>
        <p:nvSpPr>
          <p:cNvPr id="451" name="Google Shape;451;p31"/>
          <p:cNvSpPr txBox="1">
            <a:spLocks noGrp="1"/>
          </p:cNvSpPr>
          <p:nvPr>
            <p:ph type="title" idx="9"/>
          </p:nvPr>
        </p:nvSpPr>
        <p:spPr>
          <a:xfrm>
            <a:off x="738416" y="153577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54" name="Google Shape;454;p31"/>
          <p:cNvSpPr txBox="1">
            <a:spLocks noGrp="1"/>
          </p:cNvSpPr>
          <p:nvPr>
            <p:ph type="title" idx="15"/>
          </p:nvPr>
        </p:nvSpPr>
        <p:spPr>
          <a:xfrm>
            <a:off x="742870" y="307654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8" name="Google Shape;446;p31">
            <a:extLst>
              <a:ext uri="{FF2B5EF4-FFF2-40B4-BE49-F238E27FC236}">
                <a16:creationId xmlns:a16="http://schemas.microsoft.com/office/drawing/2014/main" id="{9224EC6E-907B-44CA-8029-08B60BD696E8}"/>
              </a:ext>
            </a:extLst>
          </p:cNvPr>
          <p:cNvSpPr txBox="1">
            <a:spLocks/>
          </p:cNvSpPr>
          <p:nvPr/>
        </p:nvSpPr>
        <p:spPr>
          <a:xfrm>
            <a:off x="1625247" y="1701408"/>
            <a:ext cx="313723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/>
            <a:r>
              <a:rPr lang="en" dirty="0"/>
              <a:t>Background on Brexit and the Research question</a:t>
            </a:r>
          </a:p>
        </p:txBody>
      </p:sp>
      <p:sp>
        <p:nvSpPr>
          <p:cNvPr id="14" name="Google Shape;438;p31">
            <a:extLst>
              <a:ext uri="{FF2B5EF4-FFF2-40B4-BE49-F238E27FC236}">
                <a16:creationId xmlns:a16="http://schemas.microsoft.com/office/drawing/2014/main" id="{A6F742B2-8A9B-4909-81A5-4F5F3FCDA7E1}"/>
              </a:ext>
            </a:extLst>
          </p:cNvPr>
          <p:cNvSpPr/>
          <p:nvPr/>
        </p:nvSpPr>
        <p:spPr>
          <a:xfrm>
            <a:off x="4956820" y="2918944"/>
            <a:ext cx="841200" cy="8412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142875" dist="571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441;p31">
            <a:extLst>
              <a:ext uri="{FF2B5EF4-FFF2-40B4-BE49-F238E27FC236}">
                <a16:creationId xmlns:a16="http://schemas.microsoft.com/office/drawing/2014/main" id="{9A68BEDF-8555-422C-BEB3-3E894BE97640}"/>
              </a:ext>
            </a:extLst>
          </p:cNvPr>
          <p:cNvSpPr/>
          <p:nvPr/>
        </p:nvSpPr>
        <p:spPr>
          <a:xfrm>
            <a:off x="4952366" y="1378169"/>
            <a:ext cx="841200" cy="8412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142875" dist="57150" dir="546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43;p31">
            <a:extLst>
              <a:ext uri="{FF2B5EF4-FFF2-40B4-BE49-F238E27FC236}">
                <a16:creationId xmlns:a16="http://schemas.microsoft.com/office/drawing/2014/main" id="{DB03F880-7D49-495A-8ED3-EF5DB3E359D8}"/>
              </a:ext>
            </a:extLst>
          </p:cNvPr>
          <p:cNvSpPr txBox="1">
            <a:spLocks/>
          </p:cNvSpPr>
          <p:nvPr/>
        </p:nvSpPr>
        <p:spPr>
          <a:xfrm>
            <a:off x="5861336" y="1378182"/>
            <a:ext cx="2624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rmorant Unicase"/>
              <a:buNone/>
              <a:defRPr sz="20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Visualizing</a:t>
            </a:r>
          </a:p>
        </p:txBody>
      </p:sp>
      <p:sp>
        <p:nvSpPr>
          <p:cNvPr id="17" name="Google Shape;449;p31">
            <a:extLst>
              <a:ext uri="{FF2B5EF4-FFF2-40B4-BE49-F238E27FC236}">
                <a16:creationId xmlns:a16="http://schemas.microsoft.com/office/drawing/2014/main" id="{20E2CAB9-FF2B-4D57-9CD8-03AADB416578}"/>
              </a:ext>
            </a:extLst>
          </p:cNvPr>
          <p:cNvSpPr txBox="1">
            <a:spLocks/>
          </p:cNvSpPr>
          <p:nvPr/>
        </p:nvSpPr>
        <p:spPr>
          <a:xfrm>
            <a:off x="5861936" y="2924132"/>
            <a:ext cx="2623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rmorant Unicase"/>
              <a:buNone/>
              <a:defRPr sz="20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/>
              <a:t>CONCLUSIONS</a:t>
            </a:r>
            <a:endParaRPr lang="en-US" dirty="0"/>
          </a:p>
        </p:txBody>
      </p:sp>
      <p:sp>
        <p:nvSpPr>
          <p:cNvPr id="18" name="Google Shape;450;p31">
            <a:extLst>
              <a:ext uri="{FF2B5EF4-FFF2-40B4-BE49-F238E27FC236}">
                <a16:creationId xmlns:a16="http://schemas.microsoft.com/office/drawing/2014/main" id="{E4F4D0E1-2E11-4D84-B5ED-2EF5591C0A99}"/>
              </a:ext>
            </a:extLst>
          </p:cNvPr>
          <p:cNvSpPr txBox="1">
            <a:spLocks/>
          </p:cNvSpPr>
          <p:nvPr/>
        </p:nvSpPr>
        <p:spPr>
          <a:xfrm>
            <a:off x="5892447" y="3276551"/>
            <a:ext cx="3575010" cy="50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/>
            <a:r>
              <a:rPr lang="en-US" dirty="0"/>
              <a:t>Takeaways and further</a:t>
            </a:r>
          </a:p>
          <a:p>
            <a:pPr marL="0" indent="0"/>
            <a:r>
              <a:rPr lang="en-US" dirty="0"/>
              <a:t>possible analysis/research</a:t>
            </a:r>
          </a:p>
        </p:txBody>
      </p:sp>
      <p:sp>
        <p:nvSpPr>
          <p:cNvPr id="19" name="Google Shape;451;p31">
            <a:extLst>
              <a:ext uri="{FF2B5EF4-FFF2-40B4-BE49-F238E27FC236}">
                <a16:creationId xmlns:a16="http://schemas.microsoft.com/office/drawing/2014/main" id="{A6B65DE6-10CD-44CB-9D24-D32932C0328C}"/>
              </a:ext>
            </a:extLst>
          </p:cNvPr>
          <p:cNvSpPr txBox="1">
            <a:spLocks/>
          </p:cNvSpPr>
          <p:nvPr/>
        </p:nvSpPr>
        <p:spPr>
          <a:xfrm>
            <a:off x="5005616" y="153577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nicase"/>
              <a:buNone/>
              <a:defRPr sz="3000" b="1" i="0" u="none" strike="noStrike" cap="none">
                <a:solidFill>
                  <a:schemeClr val="lt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20" name="Google Shape;454;p31">
            <a:extLst>
              <a:ext uri="{FF2B5EF4-FFF2-40B4-BE49-F238E27FC236}">
                <a16:creationId xmlns:a16="http://schemas.microsoft.com/office/drawing/2014/main" id="{749E27AB-02C6-4485-B3AE-4B9704BBC648}"/>
              </a:ext>
            </a:extLst>
          </p:cNvPr>
          <p:cNvSpPr txBox="1">
            <a:spLocks/>
          </p:cNvSpPr>
          <p:nvPr/>
        </p:nvSpPr>
        <p:spPr>
          <a:xfrm>
            <a:off x="5010070" y="307654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nicase"/>
              <a:buNone/>
              <a:defRPr sz="3000" b="1" i="0" u="none" strike="noStrike" cap="none">
                <a:solidFill>
                  <a:schemeClr val="lt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21" name="Google Shape;446;p31">
            <a:extLst>
              <a:ext uri="{FF2B5EF4-FFF2-40B4-BE49-F238E27FC236}">
                <a16:creationId xmlns:a16="http://schemas.microsoft.com/office/drawing/2014/main" id="{92AA7218-2073-4F2C-9CBC-BF93AF5EEE35}"/>
              </a:ext>
            </a:extLst>
          </p:cNvPr>
          <p:cNvSpPr txBox="1">
            <a:spLocks/>
          </p:cNvSpPr>
          <p:nvPr/>
        </p:nvSpPr>
        <p:spPr>
          <a:xfrm>
            <a:off x="5892447" y="1583414"/>
            <a:ext cx="3137235" cy="781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/>
            <a:r>
              <a:rPr lang="en" dirty="0"/>
              <a:t>Displaying the visualization outcome and inights</a:t>
            </a:r>
          </a:p>
        </p:txBody>
      </p:sp>
    </p:spTree>
    <p:extLst>
      <p:ext uri="{BB962C8B-B14F-4D97-AF65-F5344CB8AC3E}">
        <p14:creationId xmlns:p14="http://schemas.microsoft.com/office/powerpoint/2010/main" val="2737486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3"/>
          <p:cNvSpPr/>
          <p:nvPr/>
        </p:nvSpPr>
        <p:spPr>
          <a:xfrm rot="-5400000" flipH="1">
            <a:off x="-293237" y="201645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33"/>
          <p:cNvSpPr txBox="1">
            <a:spLocks noGrp="1"/>
          </p:cNvSpPr>
          <p:nvPr>
            <p:ph type="title"/>
          </p:nvPr>
        </p:nvSpPr>
        <p:spPr>
          <a:xfrm>
            <a:off x="1326300" y="2556064"/>
            <a:ext cx="6491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556" name="Google Shape;556;p33"/>
          <p:cNvSpPr/>
          <p:nvPr/>
        </p:nvSpPr>
        <p:spPr>
          <a:xfrm>
            <a:off x="3947850" y="1080311"/>
            <a:ext cx="1248300" cy="1248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142875" dist="57150" dir="546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3"/>
          <p:cNvSpPr txBox="1">
            <a:spLocks noGrp="1"/>
          </p:cNvSpPr>
          <p:nvPr>
            <p:ph type="title" idx="2"/>
          </p:nvPr>
        </p:nvSpPr>
        <p:spPr>
          <a:xfrm>
            <a:off x="3945600" y="1207361"/>
            <a:ext cx="1252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e-IL" dirty="0"/>
              <a:t>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4962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42;p31">
            <a:extLst>
              <a:ext uri="{FF2B5EF4-FFF2-40B4-BE49-F238E27FC236}">
                <a16:creationId xmlns:a16="http://schemas.microsoft.com/office/drawing/2014/main" id="{350DE42B-0BCC-46FA-A1DA-B41CF00287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444500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Introduction</a:t>
            </a:r>
            <a:endParaRPr lang="he-IL" sz="1800" dirty="0">
              <a:solidFill>
                <a:srgbClr val="6E5FFF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grpSp>
        <p:nvGrpSpPr>
          <p:cNvPr id="66" name="קבוצה 65">
            <a:extLst>
              <a:ext uri="{FF2B5EF4-FFF2-40B4-BE49-F238E27FC236}">
                <a16:creationId xmlns:a16="http://schemas.microsoft.com/office/drawing/2014/main" id="{1845E342-6677-4058-A3A5-08DA712D664A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67" name="Google Shape;441;p31">
              <a:extLst>
                <a:ext uri="{FF2B5EF4-FFF2-40B4-BE49-F238E27FC236}">
                  <a16:creationId xmlns:a16="http://schemas.microsoft.com/office/drawing/2014/main" id="{08A05E46-0C9D-4565-AB61-15D93E3CE00F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51;p31">
              <a:extLst>
                <a:ext uri="{FF2B5EF4-FFF2-40B4-BE49-F238E27FC236}">
                  <a16:creationId xmlns:a16="http://schemas.microsoft.com/office/drawing/2014/main" id="{D65A821A-9628-4FAD-8DDF-23999131672A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en" dirty="0"/>
                <a:t>01</a:t>
              </a:r>
            </a:p>
          </p:txBody>
        </p:sp>
      </p:grpSp>
      <p:sp>
        <p:nvSpPr>
          <p:cNvPr id="32" name="Google Shape;442;p31">
            <a:extLst>
              <a:ext uri="{FF2B5EF4-FFF2-40B4-BE49-F238E27FC236}">
                <a16:creationId xmlns:a16="http://schemas.microsoft.com/office/drawing/2014/main" id="{59F77A12-05C6-4022-975B-E1B7040FB7F1}"/>
              </a:ext>
            </a:extLst>
          </p:cNvPr>
          <p:cNvSpPr txBox="1">
            <a:spLocks/>
          </p:cNvSpPr>
          <p:nvPr/>
        </p:nvSpPr>
        <p:spPr>
          <a:xfrm>
            <a:off x="575083" y="1287616"/>
            <a:ext cx="7921553" cy="32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Brexit was the withdrawal of the </a:t>
            </a:r>
            <a:r>
              <a:rPr lang="en-US" sz="200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UK</a:t>
            </a: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 from the </a:t>
            </a:r>
            <a:r>
              <a:rPr lang="en-US" sz="200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European</a:t>
            </a: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 </a:t>
            </a:r>
            <a:r>
              <a:rPr lang="en-US" sz="200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Union</a:t>
            </a: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.           It happened on the 31 of January 2020 following a referendum held on 23 June 2016 (</a:t>
            </a:r>
            <a:r>
              <a:rPr lang="en-US" sz="2000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51.89%</a:t>
            </a: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 voted in favor of </a:t>
            </a:r>
            <a:r>
              <a:rPr lang="en-US" sz="2000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leaving</a:t>
            </a: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 the EU)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2000" b="0" i="0" dirty="0">
              <a:solidFill>
                <a:srgbClr val="2E3743"/>
              </a:solidFill>
              <a:effectLst/>
              <a:latin typeface="Cabin" panose="020B0604020202020204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000" b="0" dirty="0">
                <a:solidFill>
                  <a:srgbClr val="2E3743"/>
                </a:solidFill>
                <a:latin typeface="Cabin" panose="020B0604020202020204" charset="0"/>
              </a:rPr>
              <a:t>Many studies have analyzed the role of </a:t>
            </a:r>
            <a:r>
              <a:rPr lang="en-US" sz="2000" dirty="0">
                <a:solidFill>
                  <a:srgbClr val="6E5FFF"/>
                </a:solidFill>
                <a:latin typeface="Cabin" panose="020B0604020202020204" charset="0"/>
              </a:rPr>
              <a:t>social media </a:t>
            </a:r>
            <a:r>
              <a:rPr lang="en-US" sz="2000" b="0" dirty="0">
                <a:solidFill>
                  <a:srgbClr val="2E3743"/>
                </a:solidFill>
                <a:latin typeface="Cabin" panose="020B0604020202020204" charset="0"/>
              </a:rPr>
              <a:t>during Brexit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2000" b="0" dirty="0">
              <a:solidFill>
                <a:srgbClr val="2E3743"/>
              </a:solidFill>
              <a:latin typeface="Cabin" panose="020B0604020202020204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000" b="0" dirty="0">
                <a:solidFill>
                  <a:srgbClr val="2E3743"/>
                </a:solidFill>
                <a:latin typeface="Cabin" panose="020B0604020202020204" charset="0"/>
              </a:rPr>
              <a:t>We would like to further analyze the Brexit using </a:t>
            </a:r>
            <a:r>
              <a:rPr lang="en-US" sz="2000" dirty="0">
                <a:solidFill>
                  <a:srgbClr val="6E5FFF"/>
                </a:solidFill>
                <a:latin typeface="Cabin" panose="020B0604020202020204" charset="0"/>
              </a:rPr>
              <a:t>NLP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2000" b="0" dirty="0">
              <a:solidFill>
                <a:srgbClr val="2E3743"/>
              </a:solidFill>
              <a:latin typeface="Cabin" panose="020B0604020202020204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000" b="0" dirty="0">
                <a:solidFill>
                  <a:srgbClr val="2E3743"/>
                </a:solidFill>
                <a:latin typeface="Cabin" panose="020B0604020202020204" charset="0"/>
              </a:rPr>
              <a:t>We used </a:t>
            </a:r>
            <a:r>
              <a:rPr lang="en-US" sz="2000" dirty="0">
                <a:solidFill>
                  <a:srgbClr val="6E5FFF"/>
                </a:solidFill>
                <a:latin typeface="Cabin" panose="020B0604020202020204" charset="0"/>
              </a:rPr>
              <a:t>Word2Vec</a:t>
            </a:r>
            <a:r>
              <a:rPr lang="en-US" sz="2000" b="0" dirty="0">
                <a:solidFill>
                  <a:srgbClr val="2E3743"/>
                </a:solidFill>
                <a:latin typeface="Cabin" panose="020B0604020202020204" charset="0"/>
              </a:rPr>
              <a:t>, </a:t>
            </a:r>
            <a:r>
              <a:rPr lang="en-US" sz="2000" dirty="0">
                <a:solidFill>
                  <a:srgbClr val="6E5FFF"/>
                </a:solidFill>
                <a:latin typeface="Cabin" panose="020B0604020202020204" charset="0"/>
              </a:rPr>
              <a:t>Doc2Vec</a:t>
            </a:r>
            <a:r>
              <a:rPr lang="en-US" sz="2000" b="0" dirty="0">
                <a:solidFill>
                  <a:srgbClr val="2E3743"/>
                </a:solidFill>
                <a:latin typeface="Cabin" panose="020B0604020202020204" charset="0"/>
              </a:rPr>
              <a:t> and </a:t>
            </a:r>
            <a:r>
              <a:rPr lang="en-US" sz="2000" dirty="0">
                <a:solidFill>
                  <a:srgbClr val="6E5FFF"/>
                </a:solidFill>
                <a:latin typeface="Cabin" panose="020B0604020202020204" charset="0"/>
              </a:rPr>
              <a:t>Sentiment Analysis </a:t>
            </a:r>
            <a:r>
              <a:rPr lang="en-US" sz="2000" b="0" dirty="0">
                <a:solidFill>
                  <a:srgbClr val="2E3743"/>
                </a:solidFill>
                <a:latin typeface="Cabin" panose="020B0604020202020204" charset="0"/>
              </a:rPr>
              <a:t>models for our research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2000" b="0" i="0" dirty="0">
              <a:solidFill>
                <a:srgbClr val="2E3743"/>
              </a:solidFill>
              <a:effectLst/>
              <a:latin typeface="Cabi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257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42;p31">
            <a:extLst>
              <a:ext uri="{FF2B5EF4-FFF2-40B4-BE49-F238E27FC236}">
                <a16:creationId xmlns:a16="http://schemas.microsoft.com/office/drawing/2014/main" id="{350DE42B-0BCC-46FA-A1DA-B41CF00287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90054" y="414456"/>
            <a:ext cx="3563892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The </a:t>
            </a:r>
            <a:r>
              <a:rPr lang="en-US" b="0" dirty="0">
                <a:solidFill>
                  <a:srgbClr val="6E5FFF"/>
                </a:solidFill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Data</a:t>
            </a:r>
            <a:endParaRPr lang="he-IL" sz="1800" dirty="0">
              <a:solidFill>
                <a:srgbClr val="6E5FFF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grpSp>
        <p:nvGrpSpPr>
          <p:cNvPr id="17" name="קבוצה 16">
            <a:extLst>
              <a:ext uri="{FF2B5EF4-FFF2-40B4-BE49-F238E27FC236}">
                <a16:creationId xmlns:a16="http://schemas.microsoft.com/office/drawing/2014/main" id="{14FD58AA-6F93-4CFC-9C3E-5D462804C872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18" name="Google Shape;441;p31">
              <a:extLst>
                <a:ext uri="{FF2B5EF4-FFF2-40B4-BE49-F238E27FC236}">
                  <a16:creationId xmlns:a16="http://schemas.microsoft.com/office/drawing/2014/main" id="{A3A7DA0C-A89B-4EF6-A3D0-7417FCF64627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51;p31">
              <a:extLst>
                <a:ext uri="{FF2B5EF4-FFF2-40B4-BE49-F238E27FC236}">
                  <a16:creationId xmlns:a16="http://schemas.microsoft.com/office/drawing/2014/main" id="{77632DC2-D08C-41B1-97B1-31657549D15C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en" dirty="0"/>
                <a:t>01</a:t>
              </a:r>
            </a:p>
          </p:txBody>
        </p:sp>
      </p:grpSp>
      <p:pic>
        <p:nvPicPr>
          <p:cNvPr id="22" name="תמונה 21">
            <a:hlinkClick r:id="rId3" action="ppaction://hlinksldjump"/>
            <a:extLst>
              <a:ext uri="{FF2B5EF4-FFF2-40B4-BE49-F238E27FC236}">
                <a16:creationId xmlns:a16="http://schemas.microsoft.com/office/drawing/2014/main" id="{9A42D1FB-2E04-4464-89EB-5627CFDC7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336" y="73655"/>
            <a:ext cx="781159" cy="295316"/>
          </a:xfrm>
          <a:prstGeom prst="rect">
            <a:avLst/>
          </a:prstGeom>
        </p:spPr>
      </p:pic>
      <p:sp>
        <p:nvSpPr>
          <p:cNvPr id="23" name="Google Shape;442;p31">
            <a:extLst>
              <a:ext uri="{FF2B5EF4-FFF2-40B4-BE49-F238E27FC236}">
                <a16:creationId xmlns:a16="http://schemas.microsoft.com/office/drawing/2014/main" id="{CF23035A-E294-492E-A10A-B3DAB0B77368}"/>
              </a:ext>
            </a:extLst>
          </p:cNvPr>
          <p:cNvSpPr txBox="1">
            <a:spLocks/>
          </p:cNvSpPr>
          <p:nvPr/>
        </p:nvSpPr>
        <p:spPr>
          <a:xfrm>
            <a:off x="594134" y="1273121"/>
            <a:ext cx="7702550" cy="173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In order to conduct our analysis, we needed massive amount of tweets. Therefore, we used a </a:t>
            </a:r>
            <a:r>
              <a:rPr lang="en-US" sz="2000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package</a:t>
            </a:r>
            <a:r>
              <a:rPr lang="en-US" sz="2000" b="0" dirty="0">
                <a:solidFill>
                  <a:srgbClr val="2E3743"/>
                </a:solidFill>
                <a:latin typeface="Cabin" panose="020B0604020202020204" charset="0"/>
              </a:rPr>
              <a:t> that we developed thought the </a:t>
            </a:r>
            <a:r>
              <a:rPr lang="en-US" sz="2000" dirty="0">
                <a:solidFill>
                  <a:srgbClr val="6E5FFF"/>
                </a:solidFill>
                <a:latin typeface="Cabin" panose="020B0604020202020204" charset="0"/>
              </a:rPr>
              <a:t>year for </a:t>
            </a:r>
            <a:r>
              <a:rPr lang="en-US" sz="2000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retrieving data from twitter</a:t>
            </a: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, we added some new functions to this package for this project.</a:t>
            </a:r>
          </a:p>
          <a:p>
            <a:pPr algn="l"/>
            <a:endParaRPr lang="he-IL" sz="2000" dirty="0">
              <a:solidFill>
                <a:srgbClr val="6E5FFF"/>
              </a:solidFill>
              <a:latin typeface="Cabin" panose="020B0604020202020204" charset="0"/>
              <a:cs typeface="Aharoni" panose="02010803020104030203" pitchFamily="2" charset="-79"/>
            </a:endParaRPr>
          </a:p>
        </p:txBody>
      </p:sp>
      <p:pic>
        <p:nvPicPr>
          <p:cNvPr id="3074" name="Picture 2" descr="Make your own Python package. Whether you are a data analyst, data… | by  Mihajlovic Aleksa | Towards Data Science">
            <a:extLst>
              <a:ext uri="{FF2B5EF4-FFF2-40B4-BE49-F238E27FC236}">
                <a16:creationId xmlns:a16="http://schemas.microsoft.com/office/drawing/2014/main" id="{43679D83-2A60-8FAD-D65B-DBB9370B0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65741" y="182197"/>
            <a:ext cx="1785810" cy="103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ython Package – RoBa's World – Python For Life">
            <a:extLst>
              <a:ext uri="{FF2B5EF4-FFF2-40B4-BE49-F238E27FC236}">
                <a16:creationId xmlns:a16="http://schemas.microsoft.com/office/drawing/2014/main" id="{3BE80030-9A60-A498-0283-632500E6B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551" y="2652172"/>
            <a:ext cx="2668123" cy="2095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496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42;p31">
            <a:extLst>
              <a:ext uri="{FF2B5EF4-FFF2-40B4-BE49-F238E27FC236}">
                <a16:creationId xmlns:a16="http://schemas.microsoft.com/office/drawing/2014/main" id="{350DE42B-0BCC-46FA-A1DA-B41CF00287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90054" y="414456"/>
            <a:ext cx="3563892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The </a:t>
            </a:r>
            <a:r>
              <a:rPr lang="en-US" b="0" dirty="0">
                <a:solidFill>
                  <a:srgbClr val="6E5FFF"/>
                </a:solidFill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Data</a:t>
            </a:r>
            <a:endParaRPr lang="he-IL" sz="1800" dirty="0">
              <a:solidFill>
                <a:srgbClr val="6E5FFF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grpSp>
        <p:nvGrpSpPr>
          <p:cNvPr id="17" name="קבוצה 16">
            <a:extLst>
              <a:ext uri="{FF2B5EF4-FFF2-40B4-BE49-F238E27FC236}">
                <a16:creationId xmlns:a16="http://schemas.microsoft.com/office/drawing/2014/main" id="{14FD58AA-6F93-4CFC-9C3E-5D462804C872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18" name="Google Shape;441;p31">
              <a:extLst>
                <a:ext uri="{FF2B5EF4-FFF2-40B4-BE49-F238E27FC236}">
                  <a16:creationId xmlns:a16="http://schemas.microsoft.com/office/drawing/2014/main" id="{A3A7DA0C-A89B-4EF6-A3D0-7417FCF64627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51;p31">
              <a:extLst>
                <a:ext uri="{FF2B5EF4-FFF2-40B4-BE49-F238E27FC236}">
                  <a16:creationId xmlns:a16="http://schemas.microsoft.com/office/drawing/2014/main" id="{77632DC2-D08C-41B1-97B1-31657549D15C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en" dirty="0"/>
                <a:t>01</a:t>
              </a:r>
            </a:p>
          </p:txBody>
        </p:sp>
      </p:grpSp>
      <p:pic>
        <p:nvPicPr>
          <p:cNvPr id="22" name="תמונה 21">
            <a:hlinkClick r:id="rId3" action="ppaction://hlinksldjump"/>
            <a:extLst>
              <a:ext uri="{FF2B5EF4-FFF2-40B4-BE49-F238E27FC236}">
                <a16:creationId xmlns:a16="http://schemas.microsoft.com/office/drawing/2014/main" id="{9A42D1FB-2E04-4464-89EB-5627CFDC7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336" y="73655"/>
            <a:ext cx="781159" cy="295316"/>
          </a:xfrm>
          <a:prstGeom prst="rect">
            <a:avLst/>
          </a:prstGeom>
        </p:spPr>
      </p:pic>
      <p:sp>
        <p:nvSpPr>
          <p:cNvPr id="23" name="Google Shape;442;p31">
            <a:extLst>
              <a:ext uri="{FF2B5EF4-FFF2-40B4-BE49-F238E27FC236}">
                <a16:creationId xmlns:a16="http://schemas.microsoft.com/office/drawing/2014/main" id="{CF23035A-E294-492E-A10A-B3DAB0B77368}"/>
              </a:ext>
            </a:extLst>
          </p:cNvPr>
          <p:cNvSpPr txBox="1">
            <a:spLocks/>
          </p:cNvSpPr>
          <p:nvPr/>
        </p:nvSpPr>
        <p:spPr>
          <a:xfrm>
            <a:off x="575084" y="1111280"/>
            <a:ext cx="8067210" cy="366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000" b="0" dirty="0">
                <a:solidFill>
                  <a:srgbClr val="2E3743"/>
                </a:solidFill>
                <a:latin typeface="Cabin" panose="020B0604020202020204" charset="0"/>
              </a:rPr>
              <a:t>We have used the package to retrieve 3 types of data: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1100" b="0" i="0" dirty="0">
              <a:solidFill>
                <a:srgbClr val="2E3743"/>
              </a:solidFill>
              <a:effectLst/>
              <a:latin typeface="Cabin" panose="020B0604020202020204" charset="0"/>
            </a:endParaRPr>
          </a:p>
          <a:p>
            <a:pPr marL="457200" indent="-457200" algn="l">
              <a:buSzPct val="120000"/>
              <a:buAutoNum type="arabicPeriod"/>
            </a:pP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400K tweets of </a:t>
            </a:r>
            <a:r>
              <a:rPr lang="en-US" sz="2000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Key Opinion leaders</a:t>
            </a:r>
          </a:p>
          <a:p>
            <a:pPr marL="457200" indent="-457200" algn="l">
              <a:buSzPct val="120000"/>
              <a:buAutoNum type="arabicPeriod"/>
            </a:pPr>
            <a:endParaRPr lang="en-US" sz="1100" b="0" i="0" dirty="0">
              <a:solidFill>
                <a:srgbClr val="2E3743"/>
              </a:solidFill>
              <a:effectLst/>
              <a:latin typeface="Cabin" panose="020B0604020202020204" charset="0"/>
            </a:endParaRPr>
          </a:p>
          <a:p>
            <a:pPr marL="457200" indent="-457200" algn="l">
              <a:buSzPct val="120000"/>
              <a:buFont typeface="Cormorant Unicase"/>
              <a:buAutoNum type="arabicPeriod"/>
            </a:pP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500K tweets that include the phrase “</a:t>
            </a:r>
            <a:r>
              <a:rPr lang="en-US" sz="2000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Brexit</a:t>
            </a: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” (twitted in 2014 – 2021)</a:t>
            </a:r>
          </a:p>
          <a:p>
            <a:pPr marL="457200" indent="-457200" algn="l">
              <a:buSzPct val="120000"/>
              <a:buFont typeface="Cormorant Unicase"/>
              <a:buAutoNum type="arabicPeriod"/>
            </a:pPr>
            <a:endParaRPr lang="en-US" sz="1100" b="0" i="0" dirty="0">
              <a:solidFill>
                <a:srgbClr val="2E3743"/>
              </a:solidFill>
              <a:effectLst/>
              <a:latin typeface="Cabin" panose="020B0604020202020204" charset="0"/>
            </a:endParaRPr>
          </a:p>
          <a:p>
            <a:pPr marL="457200" indent="-457200" algn="l">
              <a:buSzPct val="120000"/>
              <a:buFont typeface="Cormorant Unicase"/>
              <a:buAutoNum type="arabicPeriod"/>
            </a:pPr>
            <a:r>
              <a:rPr lang="en-US" sz="2000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Labeled tweets </a:t>
            </a: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– we have corpus of 4.5M tweet ids with </a:t>
            </a:r>
            <a:r>
              <a:rPr lang="en-US" sz="2000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sentiment label</a:t>
            </a: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, we exported +</a:t>
            </a:r>
            <a:r>
              <a:rPr lang="en-US" sz="200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300K </a:t>
            </a:r>
            <a:r>
              <a:rPr lang="en-US" sz="2000" b="0" dirty="0">
                <a:solidFill>
                  <a:srgbClr val="2E3743"/>
                </a:solidFill>
                <a:latin typeface="Cabin" panose="020B0604020202020204" charset="0"/>
              </a:rPr>
              <a:t>tweets using the given tweet-ids and added the given sentiment label to them.</a:t>
            </a:r>
            <a:endParaRPr lang="en-US" sz="2000" b="0" i="0" dirty="0">
              <a:solidFill>
                <a:srgbClr val="2E3743"/>
              </a:solidFill>
              <a:effectLst/>
              <a:latin typeface="Cabin" panose="020B0604020202020204" charset="0"/>
            </a:endParaRPr>
          </a:p>
          <a:p>
            <a:pPr marL="457200" indent="-457200" algn="l">
              <a:buSzPct val="120000"/>
              <a:buFont typeface="Cormorant Unicase"/>
              <a:buAutoNum type="arabicPeriod"/>
            </a:pPr>
            <a:endParaRPr lang="en-US" sz="1200" b="0" i="0" dirty="0">
              <a:solidFill>
                <a:srgbClr val="2E3743"/>
              </a:solidFill>
              <a:effectLst/>
              <a:latin typeface="Cabin" panose="020B0604020202020204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A total of </a:t>
            </a:r>
            <a:r>
              <a:rPr lang="en-US" sz="2000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1.3M tweets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2000" b="0" i="0" dirty="0">
              <a:solidFill>
                <a:srgbClr val="2E3743"/>
              </a:solidFill>
              <a:effectLst/>
              <a:latin typeface="Cabin" panose="020B0604020202020204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2000" b="0" dirty="0">
              <a:solidFill>
                <a:srgbClr val="2E3743"/>
              </a:solidFill>
              <a:latin typeface="Cabin" panose="020B0604020202020204" charset="0"/>
              <a:cs typeface="Aharoni" panose="02010803020104030203" pitchFamily="2" charset="-79"/>
            </a:endParaRPr>
          </a:p>
        </p:txBody>
      </p:sp>
      <p:sp>
        <p:nvSpPr>
          <p:cNvPr id="9" name="Google Shape;442;p31">
            <a:extLst>
              <a:ext uri="{FF2B5EF4-FFF2-40B4-BE49-F238E27FC236}">
                <a16:creationId xmlns:a16="http://schemas.microsoft.com/office/drawing/2014/main" id="{89998BEF-730D-96AE-27A1-97285C9DABBE}"/>
              </a:ext>
            </a:extLst>
          </p:cNvPr>
          <p:cNvSpPr txBox="1">
            <a:spLocks/>
          </p:cNvSpPr>
          <p:nvPr/>
        </p:nvSpPr>
        <p:spPr>
          <a:xfrm>
            <a:off x="194209" y="4312785"/>
            <a:ext cx="4159306" cy="1170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sz="14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</a:rPr>
              <a:t>*The data retrieval process is displayed in notebooks:</a:t>
            </a:r>
          </a:p>
          <a:p>
            <a:pPr algn="l"/>
            <a:r>
              <a:rPr lang="en-US" sz="14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Step_0 Retrieve tweets of </a:t>
            </a:r>
            <a:r>
              <a:rPr lang="en-US" sz="1400" b="0" dirty="0" err="1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brexit.ipynb</a:t>
            </a:r>
            <a:endParaRPr lang="en-US" sz="1400" b="0" dirty="0">
              <a:solidFill>
                <a:schemeClr val="accent4">
                  <a:lumMod val="50000"/>
                </a:schemeClr>
              </a:solidFill>
              <a:latin typeface="Cabin" panose="020B0604020202020204" charset="0"/>
              <a:cs typeface="Aharoni" panose="02010803020104030203" pitchFamily="2" charset="-79"/>
            </a:endParaRPr>
          </a:p>
          <a:p>
            <a:pPr algn="l"/>
            <a:r>
              <a:rPr lang="en-US" sz="14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Step_1_Read_KOL_tweets.ipynb</a:t>
            </a:r>
          </a:p>
        </p:txBody>
      </p:sp>
    </p:spTree>
    <p:extLst>
      <p:ext uri="{BB962C8B-B14F-4D97-AF65-F5344CB8AC3E}">
        <p14:creationId xmlns:p14="http://schemas.microsoft.com/office/powerpoint/2010/main" val="307971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42;p31">
            <a:extLst>
              <a:ext uri="{FF2B5EF4-FFF2-40B4-BE49-F238E27FC236}">
                <a16:creationId xmlns:a16="http://schemas.microsoft.com/office/drawing/2014/main" id="{350DE42B-0BCC-46FA-A1DA-B41CF00287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17518" y="445971"/>
            <a:ext cx="4508963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The </a:t>
            </a:r>
            <a:r>
              <a:rPr lang="en-US" b="0" dirty="0">
                <a:solidFill>
                  <a:srgbClr val="6E5FFF"/>
                </a:solidFill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Research Question</a:t>
            </a:r>
            <a:endParaRPr lang="he-IL" sz="1800" dirty="0">
              <a:solidFill>
                <a:srgbClr val="6E5FFF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grpSp>
        <p:nvGrpSpPr>
          <p:cNvPr id="17" name="קבוצה 16">
            <a:extLst>
              <a:ext uri="{FF2B5EF4-FFF2-40B4-BE49-F238E27FC236}">
                <a16:creationId xmlns:a16="http://schemas.microsoft.com/office/drawing/2014/main" id="{14FD58AA-6F93-4CFC-9C3E-5D462804C872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18" name="Google Shape;441;p31">
              <a:extLst>
                <a:ext uri="{FF2B5EF4-FFF2-40B4-BE49-F238E27FC236}">
                  <a16:creationId xmlns:a16="http://schemas.microsoft.com/office/drawing/2014/main" id="{A3A7DA0C-A89B-4EF6-A3D0-7417FCF64627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51;p31">
              <a:extLst>
                <a:ext uri="{FF2B5EF4-FFF2-40B4-BE49-F238E27FC236}">
                  <a16:creationId xmlns:a16="http://schemas.microsoft.com/office/drawing/2014/main" id="{77632DC2-D08C-41B1-97B1-31657549D15C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en" dirty="0"/>
                <a:t>01</a:t>
              </a:r>
            </a:p>
          </p:txBody>
        </p:sp>
      </p:grpSp>
      <p:pic>
        <p:nvPicPr>
          <p:cNvPr id="22" name="תמונה 21">
            <a:hlinkClick r:id="rId3" action="ppaction://hlinksldjump"/>
            <a:extLst>
              <a:ext uri="{FF2B5EF4-FFF2-40B4-BE49-F238E27FC236}">
                <a16:creationId xmlns:a16="http://schemas.microsoft.com/office/drawing/2014/main" id="{9A42D1FB-2E04-4464-89EB-5627CFDC7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336" y="73655"/>
            <a:ext cx="781159" cy="295316"/>
          </a:xfrm>
          <a:prstGeom prst="rect">
            <a:avLst/>
          </a:prstGeom>
        </p:spPr>
      </p:pic>
      <p:sp>
        <p:nvSpPr>
          <p:cNvPr id="23" name="Google Shape;442;p31">
            <a:extLst>
              <a:ext uri="{FF2B5EF4-FFF2-40B4-BE49-F238E27FC236}">
                <a16:creationId xmlns:a16="http://schemas.microsoft.com/office/drawing/2014/main" id="{CF23035A-E294-492E-A10A-B3DAB0B77368}"/>
              </a:ext>
            </a:extLst>
          </p:cNvPr>
          <p:cNvSpPr txBox="1">
            <a:spLocks/>
          </p:cNvSpPr>
          <p:nvPr/>
        </p:nvSpPr>
        <p:spPr>
          <a:xfrm>
            <a:off x="470207" y="1286611"/>
            <a:ext cx="8338298" cy="2621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How the phrase “Brexit” changed over time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endParaRPr lang="en-US" sz="2400" b="0" i="0" dirty="0">
              <a:solidFill>
                <a:srgbClr val="2E3743"/>
              </a:solidFill>
              <a:effectLst/>
              <a:latin typeface="Cabin" panose="020B0604020202020204" charset="0"/>
            </a:endParaRP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400" b="0" dirty="0">
                <a:solidFill>
                  <a:srgbClr val="2E3743"/>
                </a:solidFill>
                <a:latin typeface="Cabin" panose="020B0604020202020204" charset="0"/>
                <a:cs typeface="Aharoni" panose="02010803020104030203" pitchFamily="2" charset="-79"/>
              </a:rPr>
              <a:t>How the sentiment of KOL and the overall public changed over time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endParaRPr lang="en-US" sz="2400" b="0" dirty="0">
              <a:solidFill>
                <a:srgbClr val="2E3743"/>
              </a:solidFill>
              <a:latin typeface="Cabin" panose="020B0604020202020204" charset="0"/>
              <a:cs typeface="Aharoni" panose="02010803020104030203" pitchFamily="2" charset="-79"/>
            </a:endParaRP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400" b="0" dirty="0">
                <a:solidFill>
                  <a:srgbClr val="2E3743"/>
                </a:solidFill>
                <a:latin typeface="Cabin" panose="020B0604020202020204" charset="0"/>
                <a:cs typeface="Aharoni" panose="02010803020104030203" pitchFamily="2" charset="-79"/>
              </a:rPr>
              <a:t>Does the KOL “known” agenda corresponds with the tweets he published? </a:t>
            </a:r>
            <a:endParaRPr lang="he-IL" sz="2400" dirty="0">
              <a:solidFill>
                <a:srgbClr val="6E5FFF"/>
              </a:solidFill>
              <a:latin typeface="Cabin" panose="020B060402020202020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677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3"/>
          <p:cNvSpPr/>
          <p:nvPr/>
        </p:nvSpPr>
        <p:spPr>
          <a:xfrm rot="-5400000" flipH="1">
            <a:off x="-293237" y="201645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3"/>
          <p:cNvSpPr/>
          <p:nvPr/>
        </p:nvSpPr>
        <p:spPr>
          <a:xfrm>
            <a:off x="1099345" y="3515494"/>
            <a:ext cx="6968036" cy="694319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33"/>
          <p:cNvSpPr txBox="1">
            <a:spLocks noGrp="1"/>
          </p:cNvSpPr>
          <p:nvPr>
            <p:ph type="title"/>
          </p:nvPr>
        </p:nvSpPr>
        <p:spPr>
          <a:xfrm>
            <a:off x="1087982" y="2556064"/>
            <a:ext cx="696803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Modeling + Visualizing</a:t>
            </a:r>
          </a:p>
        </p:txBody>
      </p:sp>
      <p:sp>
        <p:nvSpPr>
          <p:cNvPr id="555" name="Google Shape;555;p33"/>
          <p:cNvSpPr txBox="1">
            <a:spLocks noGrp="1"/>
          </p:cNvSpPr>
          <p:nvPr>
            <p:ph type="subTitle" idx="1"/>
          </p:nvPr>
        </p:nvSpPr>
        <p:spPr>
          <a:xfrm>
            <a:off x="1165456" y="3515494"/>
            <a:ext cx="6102255" cy="6943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Word2Vec + Doc2VEC</a:t>
            </a:r>
            <a:r>
              <a:rPr lang="en-US" sz="1600" dirty="0"/>
              <a:t> model (+TSNE) &amp; </a:t>
            </a:r>
            <a:r>
              <a:rPr lang="en-US" sz="1600" b="1" dirty="0"/>
              <a:t>Sentiment</a:t>
            </a:r>
            <a:r>
              <a:rPr lang="en-US" sz="1600" dirty="0"/>
              <a:t> </a:t>
            </a:r>
            <a:r>
              <a:rPr lang="en-US" sz="1600" b="1" dirty="0"/>
              <a:t>Analysis</a:t>
            </a:r>
            <a:r>
              <a:rPr lang="en-US" sz="1600" dirty="0"/>
              <a:t> model</a:t>
            </a:r>
          </a:p>
        </p:txBody>
      </p:sp>
      <p:sp>
        <p:nvSpPr>
          <p:cNvPr id="556" name="Google Shape;556;p33"/>
          <p:cNvSpPr/>
          <p:nvPr/>
        </p:nvSpPr>
        <p:spPr>
          <a:xfrm>
            <a:off x="2107394" y="1104588"/>
            <a:ext cx="1248300" cy="1248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142875" dist="57150" dir="546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3"/>
          <p:cNvSpPr txBox="1">
            <a:spLocks noGrp="1"/>
          </p:cNvSpPr>
          <p:nvPr>
            <p:ph type="title" idx="2"/>
          </p:nvPr>
        </p:nvSpPr>
        <p:spPr>
          <a:xfrm>
            <a:off x="2105144" y="1231638"/>
            <a:ext cx="1252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e-IL" dirty="0"/>
              <a:t>2</a:t>
            </a:r>
            <a:endParaRPr dirty="0"/>
          </a:p>
        </p:txBody>
      </p:sp>
      <p:sp>
        <p:nvSpPr>
          <p:cNvPr id="8" name="Google Shape;556;p33">
            <a:extLst>
              <a:ext uri="{FF2B5EF4-FFF2-40B4-BE49-F238E27FC236}">
                <a16:creationId xmlns:a16="http://schemas.microsoft.com/office/drawing/2014/main" id="{2D8DA08E-EC16-26B4-875B-12A053E17275}"/>
              </a:ext>
            </a:extLst>
          </p:cNvPr>
          <p:cNvSpPr/>
          <p:nvPr/>
        </p:nvSpPr>
        <p:spPr>
          <a:xfrm>
            <a:off x="5843242" y="1104588"/>
            <a:ext cx="1248300" cy="1248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142875" dist="57150" dir="546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557;p33">
            <a:extLst>
              <a:ext uri="{FF2B5EF4-FFF2-40B4-BE49-F238E27FC236}">
                <a16:creationId xmlns:a16="http://schemas.microsoft.com/office/drawing/2014/main" id="{47199CAD-D196-9A76-7754-AAC085CD0132}"/>
              </a:ext>
            </a:extLst>
          </p:cNvPr>
          <p:cNvSpPr txBox="1">
            <a:spLocks/>
          </p:cNvSpPr>
          <p:nvPr/>
        </p:nvSpPr>
        <p:spPr>
          <a:xfrm>
            <a:off x="5840992" y="1231638"/>
            <a:ext cx="12528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morant Unicase"/>
              <a:buNone/>
              <a:defRPr sz="6000" b="1" i="0" u="none" strike="noStrike" cap="none">
                <a:solidFill>
                  <a:schemeClr val="lt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"/>
              <a:buNone/>
              <a:defRPr sz="6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"/>
              <a:buNone/>
              <a:defRPr sz="6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"/>
              <a:buNone/>
              <a:defRPr sz="6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"/>
              <a:buNone/>
              <a:defRPr sz="6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"/>
              <a:buNone/>
              <a:defRPr sz="6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"/>
              <a:buNone/>
              <a:defRPr sz="6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"/>
              <a:buNone/>
              <a:defRPr sz="6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"/>
              <a:buNone/>
              <a:defRPr sz="6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" dirty="0"/>
              <a:t>03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AA544F3-151A-15DC-46AA-B3D55B13B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711" y="3593365"/>
            <a:ext cx="538576" cy="5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76429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Formal Board Meeting by Slidesgo">
  <a:themeElements>
    <a:clrScheme name="Simple Light">
      <a:dk1>
        <a:srgbClr val="191919"/>
      </a:dk1>
      <a:lt1>
        <a:srgbClr val="FFFFFF"/>
      </a:lt1>
      <a:dk2>
        <a:srgbClr val="4D4D4D"/>
      </a:dk2>
      <a:lt2>
        <a:srgbClr val="6E5FFF"/>
      </a:lt2>
      <a:accent1>
        <a:srgbClr val="F7F7F7"/>
      </a:accent1>
      <a:accent2>
        <a:srgbClr val="3E31B9"/>
      </a:accent2>
      <a:accent3>
        <a:srgbClr val="7C72DD"/>
      </a:accent3>
      <a:accent4>
        <a:srgbClr val="E4E4E4"/>
      </a:accent4>
      <a:accent5>
        <a:srgbClr val="FFFFFF"/>
      </a:accent5>
      <a:accent6>
        <a:srgbClr val="FFFFFF"/>
      </a:accent6>
      <a:hlink>
        <a:srgbClr val="3E31B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17792</TotalTime>
  <Words>1409</Words>
  <Application>Microsoft Office PowerPoint</Application>
  <PresentationFormat>‫הצגה על המסך (16:9)</PresentationFormat>
  <Paragraphs>165</Paragraphs>
  <Slides>28</Slides>
  <Notes>26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8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28</vt:i4>
      </vt:variant>
    </vt:vector>
  </HeadingPairs>
  <TitlesOfParts>
    <vt:vector size="37" baseType="lpstr">
      <vt:lpstr>Arial</vt:lpstr>
      <vt:lpstr>Roboto Condensed Light</vt:lpstr>
      <vt:lpstr>Fira Sans</vt:lpstr>
      <vt:lpstr>Cabin</vt:lpstr>
      <vt:lpstr>Berlin Sans FB</vt:lpstr>
      <vt:lpstr>Cormorant Unicase</vt:lpstr>
      <vt:lpstr>Wingdings</vt:lpstr>
      <vt:lpstr>Nunito Light</vt:lpstr>
      <vt:lpstr>Formal Board Meeting by Slidesgo</vt:lpstr>
      <vt:lpstr>NLP Final Project</vt:lpstr>
      <vt:lpstr>מצגת של PowerPoint‏</vt:lpstr>
      <vt:lpstr>THE AGENDA</vt:lpstr>
      <vt:lpstr>Introduction</vt:lpstr>
      <vt:lpstr>Introduction</vt:lpstr>
      <vt:lpstr>The Data</vt:lpstr>
      <vt:lpstr>The Data</vt:lpstr>
      <vt:lpstr>The Research Question</vt:lpstr>
      <vt:lpstr>Modeling + Visualizing</vt:lpstr>
      <vt:lpstr>Modeling approach – Word2Vec</vt:lpstr>
      <vt:lpstr>Modeling approach – Word2Vec</vt:lpstr>
      <vt:lpstr>מצגת של PowerPoint‏</vt:lpstr>
      <vt:lpstr>מצגת של PowerPoint‏</vt:lpstr>
      <vt:lpstr>Modeling approach – Doc2Vec</vt:lpstr>
      <vt:lpstr>Modeling approach – Sentiment Analysis</vt:lpstr>
      <vt:lpstr>Modeling approach – Sentiment Analysis</vt:lpstr>
      <vt:lpstr>Modeling approach – Sentiment Analysis</vt:lpstr>
      <vt:lpstr>מצגת של PowerPoint‏</vt:lpstr>
      <vt:lpstr>מצגת של PowerPoint‏</vt:lpstr>
      <vt:lpstr>More EDA</vt:lpstr>
      <vt:lpstr>Word-Cloud</vt:lpstr>
      <vt:lpstr>Mean Likes &amp; Comments per year</vt:lpstr>
      <vt:lpstr>Mean Quotes &amp; Retweets per year</vt:lpstr>
      <vt:lpstr>מצגת של PowerPoint‏</vt:lpstr>
      <vt:lpstr>Conclusions</vt:lpstr>
      <vt:lpstr>Key Takeaways &amp; Conclusion</vt:lpstr>
      <vt:lpstr>Key Takeaways &amp; 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FORMAL BOARD MEETING</dc:title>
  <dc:creator>רוי מדפיס</dc:creator>
  <cp:lastModifiedBy>רוי מדפיס</cp:lastModifiedBy>
  <cp:revision>303</cp:revision>
  <dcterms:modified xsi:type="dcterms:W3CDTF">2022-06-25T16:58:36Z</dcterms:modified>
</cp:coreProperties>
</file>